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63" r:id="rId3"/>
    <p:sldId id="259" r:id="rId4"/>
    <p:sldId id="258" r:id="rId5"/>
    <p:sldId id="260" r:id="rId6"/>
    <p:sldId id="264" r:id="rId7"/>
    <p:sldId id="265" r:id="rId8"/>
    <p:sldId id="267" r:id="rId9"/>
    <p:sldId id="268" r:id="rId10"/>
    <p:sldId id="261" r:id="rId11"/>
    <p:sldId id="270" r:id="rId12"/>
    <p:sldId id="269" r:id="rId13"/>
    <p:sldId id="271" r:id="rId14"/>
    <p:sldId id="272" r:id="rId15"/>
    <p:sldId id="273" r:id="rId16"/>
    <p:sldId id="274" r:id="rId17"/>
    <p:sldId id="275" r:id="rId18"/>
    <p:sldId id="277" r:id="rId19"/>
    <p:sldId id="278" r:id="rId20"/>
    <p:sldId id="276" r:id="rId21"/>
    <p:sldId id="279" r:id="rId22"/>
    <p:sldId id="280" r:id="rId23"/>
    <p:sldId id="281" r:id="rId24"/>
    <p:sldId id="282" r:id="rId25"/>
    <p:sldId id="283" r:id="rId26"/>
    <p:sldId id="291" r:id="rId27"/>
    <p:sldId id="284"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285" r:id="rId47"/>
    <p:sldId id="286" r:id="rId48"/>
    <p:sldId id="310" r:id="rId49"/>
    <p:sldId id="311" r:id="rId50"/>
    <p:sldId id="312" r:id="rId51"/>
    <p:sldId id="313" r:id="rId52"/>
    <p:sldId id="314" r:id="rId53"/>
    <p:sldId id="315" r:id="rId54"/>
    <p:sldId id="316" r:id="rId55"/>
    <p:sldId id="317" r:id="rId56"/>
    <p:sldId id="287" r:id="rId57"/>
    <p:sldId id="288" r:id="rId58"/>
    <p:sldId id="318" r:id="rId59"/>
    <p:sldId id="289" r:id="rId60"/>
    <p:sldId id="319" r:id="rId61"/>
    <p:sldId id="290" r:id="rId62"/>
    <p:sldId id="321" r:id="rId63"/>
    <p:sldId id="320" r:id="rId64"/>
    <p:sldId id="322" r:id="rId65"/>
    <p:sldId id="32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471609.01799999998</c:v>
                </c:pt>
                <c:pt idx="1">
                  <c:v>470532.50900000002</c:v>
                </c:pt>
                <c:pt idx="2">
                  <c:v>601705.64789999998</c:v>
                </c:pt>
                <c:pt idx="3">
                  <c:v>727515.35690000001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362018352"/>
        <c:axId val="362022664"/>
      </c:barChart>
      <c:catAx>
        <c:axId val="36201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2664"/>
        <c:crosses val="autoZero"/>
        <c:auto val="1"/>
        <c:lblAlgn val="ctr"/>
        <c:lblOffset val="100"/>
        <c:noMultiLvlLbl val="0"/>
      </c:catAx>
      <c:valAx>
        <c:axId val="362022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18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Philadelphia</c:v>
                </c:pt>
                <c:pt idx="1">
                  <c:v>Houston</c:v>
                </c:pt>
                <c:pt idx="2">
                  <c:v>Chicago</c:v>
                </c:pt>
                <c:pt idx="3">
                  <c:v>San Antonio</c:v>
                </c:pt>
                <c:pt idx="4">
                  <c:v>Lancaster</c:v>
                </c:pt>
                <c:pt idx="5">
                  <c:v>Burlington</c:v>
                </c:pt>
                <c:pt idx="6">
                  <c:v>Dallas</c:v>
                </c:pt>
                <c:pt idx="7">
                  <c:v>Jacksonville</c:v>
                </c:pt>
                <c:pt idx="8">
                  <c:v>New York City</c:v>
                </c:pt>
                <c:pt idx="9">
                  <c:v>Louisville</c:v>
                </c:pt>
              </c:strCache>
            </c:strRef>
          </c:cat>
          <c:val>
            <c:numRef>
              <c:f>Sheet1!$B$2:$B$11</c:f>
              <c:numCache>
                <c:formatCode>#,##0.00</c:formatCode>
                <c:ptCount val="10"/>
                <c:pt idx="0">
                  <c:v>-19590.741099999999</c:v>
                </c:pt>
                <c:pt idx="1">
                  <c:v>-14785.3668</c:v>
                </c:pt>
                <c:pt idx="2">
                  <c:v>-11120.6271</c:v>
                </c:pt>
                <c:pt idx="3">
                  <c:v>-7831.0254000000004</c:v>
                </c:pt>
                <c:pt idx="4">
                  <c:v>-7632.4946</c:v>
                </c:pt>
                <c:pt idx="5">
                  <c:v>-5999.3317999999999</c:v>
                </c:pt>
                <c:pt idx="6">
                  <c:v>-4208.5218000000004</c:v>
                </c:pt>
                <c:pt idx="7">
                  <c:v>-4059.9857000000002</c:v>
                </c:pt>
                <c:pt idx="8">
                  <c:v>-3966.0225999999998</c:v>
                </c:pt>
                <c:pt idx="9">
                  <c:v>-3694.1044999999999</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7038736"/>
        <c:axId val="407041088"/>
      </c:barChart>
      <c:catAx>
        <c:axId val="4070387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41088"/>
        <c:crosses val="autoZero"/>
        <c:auto val="1"/>
        <c:lblAlgn val="ctr"/>
        <c:lblOffset val="100"/>
        <c:noMultiLvlLbl val="0"/>
      </c:catAx>
      <c:valAx>
        <c:axId val="4070410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387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Consumer</c:v>
                </c:pt>
                <c:pt idx="1">
                  <c:v>Corporate</c:v>
                </c:pt>
                <c:pt idx="2">
                  <c:v>Home Office</c:v>
                </c:pt>
              </c:strCache>
            </c:strRef>
          </c:cat>
          <c:val>
            <c:numRef>
              <c:f>Sheet1!$B$2:$B$4</c:f>
              <c:numCache>
                <c:formatCode>General</c:formatCode>
                <c:ptCount val="3"/>
                <c:pt idx="0">
                  <c:v>45568.239099999999</c:v>
                </c:pt>
                <c:pt idx="1">
                  <c:v>26782.363300000001</c:v>
                </c:pt>
                <c:pt idx="2">
                  <c:v>21088.6672</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407043048"/>
        <c:axId val="407049320"/>
      </c:barChart>
      <c:catAx>
        <c:axId val="407043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49320"/>
        <c:crosses val="autoZero"/>
        <c:auto val="1"/>
        <c:lblAlgn val="ctr"/>
        <c:lblOffset val="100"/>
        <c:noMultiLvlLbl val="0"/>
      </c:catAx>
      <c:valAx>
        <c:axId val="407049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43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Sheet1!$A$2:$A$4</c:f>
              <c:strCache>
                <c:ptCount val="3"/>
                <c:pt idx="0">
                  <c:v>Consumer</c:v>
                </c:pt>
                <c:pt idx="1">
                  <c:v>Corporate</c:v>
                </c:pt>
                <c:pt idx="2">
                  <c:v>Home Office</c:v>
                </c:pt>
              </c:strCache>
            </c:strRef>
          </c:cat>
          <c:val>
            <c:numRef>
              <c:f>Sheet1!$B$2:$B$4</c:f>
              <c:numCache>
                <c:formatCode>#,##0.00</c:formatCode>
                <c:ptCount val="3"/>
                <c:pt idx="0">
                  <c:v>-84945.711200000005</c:v>
                </c:pt>
                <c:pt idx="1">
                  <c:v>-44787.207600000002</c:v>
                </c:pt>
                <c:pt idx="2">
                  <c:v>-26398.366900000001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7045008"/>
        <c:axId val="407050104"/>
      </c:barChart>
      <c:catAx>
        <c:axId val="4070450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0104"/>
        <c:crosses val="autoZero"/>
        <c:auto val="1"/>
        <c:lblAlgn val="ctr"/>
        <c:lblOffset val="100"/>
        <c:noMultiLvlLbl val="0"/>
      </c:catAx>
      <c:valAx>
        <c:axId val="4070501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450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Raymond Buch</c:v>
                </c:pt>
                <c:pt idx="1">
                  <c:v>Hunter Lopez</c:v>
                </c:pt>
                <c:pt idx="2">
                  <c:v>Tom Ashbrook</c:v>
                </c:pt>
                <c:pt idx="3">
                  <c:v>Andy Reiter</c:v>
                </c:pt>
                <c:pt idx="4">
                  <c:v>Jane Waco</c:v>
                </c:pt>
                <c:pt idx="5">
                  <c:v>Helen Wasserman</c:v>
                </c:pt>
                <c:pt idx="6">
                  <c:v>Brian Moss</c:v>
                </c:pt>
                <c:pt idx="7">
                  <c:v>Alan Dominguez</c:v>
                </c:pt>
                <c:pt idx="8">
                  <c:v>Jim Epp</c:v>
                </c:pt>
                <c:pt idx="9">
                  <c:v>Steven Roelle</c:v>
                </c:pt>
              </c:strCache>
            </c:strRef>
          </c:cat>
          <c:val>
            <c:numRef>
              <c:f>Sheet1!$B$2:$B$11</c:f>
              <c:numCache>
                <c:formatCode>#,##0.00</c:formatCode>
                <c:ptCount val="10"/>
                <c:pt idx="0">
                  <c:v>6780.8963000000003</c:v>
                </c:pt>
                <c:pt idx="1">
                  <c:v>5045.8563999999997</c:v>
                </c:pt>
                <c:pt idx="2">
                  <c:v>4599.2073</c:v>
                </c:pt>
                <c:pt idx="3">
                  <c:v>2607.6813999999999</c:v>
                </c:pt>
                <c:pt idx="4">
                  <c:v>1953.268</c:v>
                </c:pt>
                <c:pt idx="5">
                  <c:v>1946.6943000000001</c:v>
                </c:pt>
                <c:pt idx="6">
                  <c:v>1938.1873000000001</c:v>
                </c:pt>
                <c:pt idx="7">
                  <c:v>1866.9278999999999</c:v>
                </c:pt>
                <c:pt idx="8">
                  <c:v>1703.5561</c:v>
                </c:pt>
                <c:pt idx="9">
                  <c:v>1676.3122000000001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407051672"/>
        <c:axId val="407052848"/>
      </c:barChart>
      <c:catAx>
        <c:axId val="407051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2848"/>
        <c:crosses val="autoZero"/>
        <c:auto val="1"/>
        <c:lblAlgn val="ctr"/>
        <c:lblOffset val="100"/>
        <c:noMultiLvlLbl val="0"/>
      </c:catAx>
      <c:valAx>
        <c:axId val="4070528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1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Cindy Stewart</c:v>
                </c:pt>
                <c:pt idx="1">
                  <c:v>Grant Thornton</c:v>
                </c:pt>
                <c:pt idx="2">
                  <c:v>Luke Foster</c:v>
                </c:pt>
                <c:pt idx="3">
                  <c:v>Sharelle Roach</c:v>
                </c:pt>
                <c:pt idx="4">
                  <c:v>Henry Goldwyn</c:v>
                </c:pt>
                <c:pt idx="5">
                  <c:v>Natalie Fritzler</c:v>
                </c:pt>
                <c:pt idx="6">
                  <c:v>Nathan Cano</c:v>
                </c:pt>
                <c:pt idx="7">
                  <c:v>Sean Braxton</c:v>
                </c:pt>
                <c:pt idx="8">
                  <c:v>Christine Phan</c:v>
                </c:pt>
                <c:pt idx="9">
                  <c:v>Zuschuss Carroll</c:v>
                </c:pt>
              </c:strCache>
            </c:strRef>
          </c:cat>
          <c:val>
            <c:numRef>
              <c:f>Sheet1!$B$2:$B$11</c:f>
              <c:numCache>
                <c:formatCode>#,##0.00</c:formatCode>
                <c:ptCount val="10"/>
                <c:pt idx="0">
                  <c:v>-6904.37</c:v>
                </c:pt>
                <c:pt idx="1">
                  <c:v>-4187.1077999999998</c:v>
                </c:pt>
                <c:pt idx="2">
                  <c:v>-3805.549</c:v>
                </c:pt>
                <c:pt idx="3">
                  <c:v>-3467.1257999999998</c:v>
                </c:pt>
                <c:pt idx="4">
                  <c:v>-2998.8344999999999</c:v>
                </c:pt>
                <c:pt idx="5">
                  <c:v>-2833.4695999999999</c:v>
                </c:pt>
                <c:pt idx="6">
                  <c:v>-2342.6545999999998</c:v>
                </c:pt>
                <c:pt idx="7">
                  <c:v>-2279.3647000000001</c:v>
                </c:pt>
                <c:pt idx="8">
                  <c:v>-2191.5504000000001</c:v>
                </c:pt>
                <c:pt idx="9">
                  <c:v>-2130.2964000000002</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7053240"/>
        <c:axId val="407052456"/>
      </c:barChart>
      <c:catAx>
        <c:axId val="4070532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2456"/>
        <c:crosses val="autoZero"/>
        <c:auto val="1"/>
        <c:lblAlgn val="ctr"/>
        <c:lblOffset val="100"/>
        <c:noMultiLvlLbl val="0"/>
      </c:catAx>
      <c:valAx>
        <c:axId val="4070524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32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Sheet1!$A$2:$A$4</c:f>
              <c:strCache>
                <c:ptCount val="3"/>
                <c:pt idx="0">
                  <c:v>Technology</c:v>
                </c:pt>
                <c:pt idx="1">
                  <c:v>Office Supplies</c:v>
                </c:pt>
                <c:pt idx="2">
                  <c:v>Furniture</c:v>
                </c:pt>
              </c:strCache>
            </c:strRef>
          </c:cat>
          <c:val>
            <c:numRef>
              <c:f>Sheet1!$B$2:$B$4</c:f>
              <c:numCache>
                <c:formatCode>General</c:formatCode>
                <c:ptCount val="3"/>
                <c:pt idx="0">
                  <c:v>50684.256600000001</c:v>
                </c:pt>
                <c:pt idx="1">
                  <c:v>39736.621700000003</c:v>
                </c:pt>
                <c:pt idx="2">
                  <c:v>3018.3912999999998</c:v>
                </c:pt>
              </c:numCache>
            </c:numRef>
          </c:val>
          <c:extLst xmlns:c16r2="http://schemas.microsoft.com/office/drawing/2015/06/char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407050888"/>
        <c:axId val="405721592"/>
      </c:barChart>
      <c:catAx>
        <c:axId val="407050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721592"/>
        <c:crosses val="autoZero"/>
        <c:auto val="1"/>
        <c:lblAlgn val="ctr"/>
        <c:lblOffset val="100"/>
        <c:noMultiLvlLbl val="0"/>
      </c:catAx>
      <c:valAx>
        <c:axId val="405721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50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Sheet1!$A$2:$A$4</c:f>
              <c:strCache>
                <c:ptCount val="3"/>
                <c:pt idx="0">
                  <c:v>Furniture</c:v>
                </c:pt>
                <c:pt idx="1">
                  <c:v>Office Supplies</c:v>
                </c:pt>
                <c:pt idx="2">
                  <c:v>Technology</c:v>
                </c:pt>
              </c:strCache>
            </c:strRef>
          </c:cat>
          <c:val>
            <c:numRef>
              <c:f>Sheet1!$B$2:$B$4</c:f>
              <c:numCache>
                <c:formatCode>#,##0.00</c:formatCode>
                <c:ptCount val="3"/>
                <c:pt idx="0">
                  <c:v>-60936.108999999997</c:v>
                </c:pt>
                <c:pt idx="1">
                  <c:v>-56615.258500000004</c:v>
                </c:pt>
                <c:pt idx="2">
                  <c:v>-38579.9182</c:v>
                </c:pt>
              </c:numCache>
            </c:numRef>
          </c:val>
          <c:extLst xmlns:c16r2="http://schemas.microsoft.com/office/drawing/2015/06/chart">
            <c:ext xmlns:c16="http://schemas.microsoft.com/office/drawing/2014/chart" uri="{C3380CC4-5D6E-409C-BE32-E72D297353CC}">
              <c16:uniqueId val="{00000000-5DEC-45BB-BE99-B2F3C9063BE1}"/>
            </c:ext>
          </c:extLst>
        </c:ser>
        <c:dLbls>
          <c:showLegendKey val="0"/>
          <c:showVal val="0"/>
          <c:showCatName val="0"/>
          <c:showSerName val="0"/>
          <c:showPercent val="0"/>
          <c:showBubbleSize val="0"/>
        </c:dLbls>
        <c:gapWidth val="219"/>
        <c:overlap val="-27"/>
        <c:axId val="408875272"/>
        <c:axId val="408872920"/>
      </c:barChart>
      <c:catAx>
        <c:axId val="408875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2920"/>
        <c:crosses val="autoZero"/>
        <c:auto val="1"/>
        <c:lblAlgn val="ctr"/>
        <c:lblOffset val="100"/>
        <c:noMultiLvlLbl val="0"/>
      </c:catAx>
      <c:valAx>
        <c:axId val="4088729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527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Copiers</c:v>
                </c:pt>
                <c:pt idx="1">
                  <c:v>Accessories</c:v>
                </c:pt>
                <c:pt idx="2">
                  <c:v>Phones</c:v>
                </c:pt>
                <c:pt idx="3">
                  <c:v>Paper</c:v>
                </c:pt>
                <c:pt idx="4">
                  <c:v>Appliances</c:v>
                </c:pt>
                <c:pt idx="5">
                  <c:v>Binders</c:v>
                </c:pt>
                <c:pt idx="6">
                  <c:v>Chairs</c:v>
                </c:pt>
                <c:pt idx="7">
                  <c:v>Storage</c:v>
                </c:pt>
                <c:pt idx="8">
                  <c:v>Furnishings</c:v>
                </c:pt>
                <c:pt idx="9">
                  <c:v>Art</c:v>
                </c:pt>
              </c:strCache>
            </c:strRef>
          </c:cat>
          <c:val>
            <c:numRef>
              <c:f>Sheet1!$B$2:$B$11</c:f>
              <c:numCache>
                <c:formatCode>#,##0.00</c:formatCode>
                <c:ptCount val="10"/>
                <c:pt idx="0">
                  <c:v>25031.790199999999</c:v>
                </c:pt>
                <c:pt idx="1">
                  <c:v>15672.357</c:v>
                </c:pt>
                <c:pt idx="2">
                  <c:v>12849.325000000001</c:v>
                </c:pt>
                <c:pt idx="3">
                  <c:v>12040.8434</c:v>
                </c:pt>
                <c:pt idx="4">
                  <c:v>7865.2682999999997</c:v>
                </c:pt>
                <c:pt idx="5">
                  <c:v>7669.7417999999998</c:v>
                </c:pt>
                <c:pt idx="6">
                  <c:v>7643.5492999999997</c:v>
                </c:pt>
                <c:pt idx="7">
                  <c:v>7402.8006999999998</c:v>
                </c:pt>
                <c:pt idx="8">
                  <c:v>4099.1628000000001</c:v>
                </c:pt>
                <c:pt idx="9">
                  <c:v>2221.9630999999999</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408882328"/>
        <c:axId val="408879584"/>
      </c:barChart>
      <c:catAx>
        <c:axId val="40888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9584"/>
        <c:crosses val="autoZero"/>
        <c:auto val="1"/>
        <c:lblAlgn val="ctr"/>
        <c:lblOffset val="100"/>
        <c:noMultiLvlLbl val="0"/>
      </c:catAx>
      <c:valAx>
        <c:axId val="408879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82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Binders</c:v>
                </c:pt>
                <c:pt idx="1">
                  <c:v>Tables</c:v>
                </c:pt>
                <c:pt idx="2">
                  <c:v>Machines</c:v>
                </c:pt>
                <c:pt idx="3">
                  <c:v>Bookcases</c:v>
                </c:pt>
                <c:pt idx="4">
                  <c:v>Chairs</c:v>
                </c:pt>
                <c:pt idx="5">
                  <c:v>Appliances</c:v>
                </c:pt>
                <c:pt idx="6">
                  <c:v>Phones</c:v>
                </c:pt>
                <c:pt idx="7">
                  <c:v>Furnishings</c:v>
                </c:pt>
                <c:pt idx="8">
                  <c:v>Storage</c:v>
                </c:pt>
                <c:pt idx="9">
                  <c:v>Supplies</c:v>
                </c:pt>
              </c:strCache>
            </c:strRef>
          </c:cat>
          <c:val>
            <c:numRef>
              <c:f>Sheet1!$B$2:$B$11</c:f>
              <c:numCache>
                <c:formatCode>#,##0.00</c:formatCode>
                <c:ptCount val="10"/>
                <c:pt idx="0">
                  <c:v>-38510.496400000004</c:v>
                </c:pt>
                <c:pt idx="1">
                  <c:v>-32412.148300000001</c:v>
                </c:pt>
                <c:pt idx="2">
                  <c:v>-30118.6682</c:v>
                </c:pt>
                <c:pt idx="3">
                  <c:v>-12152.206</c:v>
                </c:pt>
                <c:pt idx="4">
                  <c:v>-9880.8413</c:v>
                </c:pt>
                <c:pt idx="5">
                  <c:v>-8629.6412</c:v>
                </c:pt>
                <c:pt idx="6">
                  <c:v>-7530.6234999999997</c:v>
                </c:pt>
                <c:pt idx="7">
                  <c:v>-6490.9134000000004</c:v>
                </c:pt>
                <c:pt idx="8">
                  <c:v>-6426.3037999999997</c:v>
                </c:pt>
                <c:pt idx="9">
                  <c:v>-3015.6219000000001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8878800"/>
        <c:axId val="408871352"/>
      </c:barChart>
      <c:catAx>
        <c:axId val="4088788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1352"/>
        <c:crosses val="autoZero"/>
        <c:auto val="1"/>
        <c:lblAlgn val="ctr"/>
        <c:lblOffset val="100"/>
        <c:noMultiLvlLbl val="0"/>
      </c:catAx>
      <c:valAx>
        <c:axId val="4088713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88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Sheet1!$A$2:$A$11</c:f>
              <c:strCache>
                <c:ptCount val="10"/>
                <c:pt idx="0">
                  <c:v>Canon imageCLASS 2200 Advanced Copier</c:v>
                </c:pt>
                <c:pt idx="1">
                  <c:v>Hewlett Packard LaserJet 3310 Copier</c:v>
                </c:pt>
                <c:pt idx="2">
                  <c:v>GBC DocuBind TL300 Electric Binding System</c:v>
                </c:pt>
                <c:pt idx="3">
                  <c:v>Fellowes PB300 Plastic Comb Binding Machine</c:v>
                </c:pt>
                <c:pt idx="4">
                  <c:v>Canon Image Class D660 Copier</c:v>
                </c:pt>
                <c:pt idx="5">
                  <c:v>Canon Imageclass D680 Copier / Fax</c:v>
                </c:pt>
                <c:pt idx="6">
                  <c:v>Hewlett-Packard Desktjet 6988DT Refurbished Pr...</c:v>
                </c:pt>
                <c:pt idx="7">
                  <c:v>Logitech G19 Programmable Gaming Keyboard</c:v>
                </c:pt>
                <c:pt idx="8">
                  <c:v>Samsung Galaxy Mega 6.3</c:v>
                </c:pt>
                <c:pt idx="9">
                  <c:v>3D Systems Cube Printer, 2nd Generation, Magenta</c:v>
                </c:pt>
              </c:strCache>
            </c:strRef>
          </c:cat>
          <c:val>
            <c:numRef>
              <c:f>Sheet1!$B$2:$B$11</c:f>
              <c:numCache>
                <c:formatCode>#,##0.00</c:formatCode>
                <c:ptCount val="10"/>
                <c:pt idx="0">
                  <c:v>15679.9552</c:v>
                </c:pt>
                <c:pt idx="1">
                  <c:v>3623.9396000000002</c:v>
                </c:pt>
                <c:pt idx="2">
                  <c:v>1910.5887</c:v>
                </c:pt>
                <c:pt idx="3">
                  <c:v>1753.7148</c:v>
                </c:pt>
                <c:pt idx="4">
                  <c:v>1691.9718</c:v>
                </c:pt>
                <c:pt idx="5">
                  <c:v>1679.9760000000001</c:v>
                </c:pt>
                <c:pt idx="6">
                  <c:v>1668.2049999999999</c:v>
                </c:pt>
                <c:pt idx="7">
                  <c:v>1493.3574000000001</c:v>
                </c:pt>
                <c:pt idx="8">
                  <c:v>1469.9649999999999</c:v>
                </c:pt>
                <c:pt idx="9">
                  <c:v>1351.9896000000001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408870568"/>
        <c:axId val="408874096"/>
      </c:barChart>
      <c:catAx>
        <c:axId val="408870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4096"/>
        <c:crosses val="autoZero"/>
        <c:auto val="1"/>
        <c:lblAlgn val="ctr"/>
        <c:lblOffset val="100"/>
        <c:noMultiLvlLbl val="0"/>
      </c:catAx>
      <c:valAx>
        <c:axId val="4088740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0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chemeClr val="accent1"/>
            </a:solidFill>
            <a:ln>
              <a:noFill/>
            </a:ln>
            <a:effectLst/>
          </c:spPr>
          <c:invertIfNegative val="0"/>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49543.974099999999</c:v>
                </c:pt>
                <c:pt idx="1">
                  <c:v>61618.6037</c:v>
                </c:pt>
                <c:pt idx="2">
                  <c:v>81795.174299999999</c:v>
                </c:pt>
                <c:pt idx="3">
                  <c:v>93439.2696</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362020704"/>
        <c:axId val="362026584"/>
      </c:barChart>
      <c:catAx>
        <c:axId val="36202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6584"/>
        <c:crosses val="autoZero"/>
        <c:auto val="1"/>
        <c:lblAlgn val="ctr"/>
        <c:lblOffset val="100"/>
        <c:noMultiLvlLbl val="0"/>
      </c:catAx>
      <c:valAx>
        <c:axId val="362026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0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layout>
        <c:manualLayout>
          <c:xMode val="edge"/>
          <c:yMode val="edge"/>
          <c:x val="0.43198663279582067"/>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27652668049067"/>
          <c:y val="6.4875906238020351E-2"/>
          <c:w val="0.83712257031954174"/>
          <c:h val="0.48030182264996418"/>
        </c:manualLayout>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cat>
            <c:strRef>
              <c:f>Sheet1!$A$2:$A$11</c:f>
              <c:strCache>
                <c:ptCount val="10"/>
                <c:pt idx="0">
                  <c:v>Cubify CubeX 3D Printer Double Head Print</c:v>
                </c:pt>
                <c:pt idx="1">
                  <c:v>GBC DocuBind P400 Electric Binding System</c:v>
                </c:pt>
                <c:pt idx="2">
                  <c:v>Lexmark MX611dhe Monochrome Laser Printer</c:v>
                </c:pt>
                <c:pt idx="3">
                  <c:v>GBC Ibimaster 500 Manual ProClick Binding System</c:v>
                </c:pt>
                <c:pt idx="4">
                  <c:v>GBC DocuBind TL300 Electric Binding System</c:v>
                </c:pt>
                <c:pt idx="5">
                  <c:v>Cubify CubeX 3D Printer Triple Head Print</c:v>
                </c:pt>
                <c:pt idx="6">
                  <c:v>Fellowes PB500 Electric Punch Plastic Comb Bin...</c:v>
                </c:pt>
                <c:pt idx="7">
                  <c:v>Chromcraft Bull-Nose Wood Oval Conference Tabl...</c:v>
                </c:pt>
                <c:pt idx="8">
                  <c:v>Ibico EPK-21 Electric Binding System</c:v>
                </c:pt>
                <c:pt idx="9">
                  <c:v>Bush Advantage Collection Racetrack Conference...</c:v>
                </c:pt>
              </c:strCache>
            </c:strRef>
          </c:cat>
          <c:val>
            <c:numRef>
              <c:f>Sheet1!$B$2:$B$11</c:f>
              <c:numCache>
                <c:formatCode>#,##0.00</c:formatCode>
                <c:ptCount val="10"/>
                <c:pt idx="0">
                  <c:v>-9239.9691999999995</c:v>
                </c:pt>
                <c:pt idx="1">
                  <c:v>-6859.3896000000004</c:v>
                </c:pt>
                <c:pt idx="2">
                  <c:v>-5269.9690000000001</c:v>
                </c:pt>
                <c:pt idx="3">
                  <c:v>-5098.5659999999998</c:v>
                </c:pt>
                <c:pt idx="4">
                  <c:v>-4162.0335999999998</c:v>
                </c:pt>
                <c:pt idx="5">
                  <c:v>-3839.9904000000001</c:v>
                </c:pt>
                <c:pt idx="6">
                  <c:v>-3431.6729999999998</c:v>
                </c:pt>
                <c:pt idx="7">
                  <c:v>-3107.5272</c:v>
                </c:pt>
                <c:pt idx="8">
                  <c:v>-2929.4845</c:v>
                </c:pt>
                <c:pt idx="9">
                  <c:v>-2545.2600000000002</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408874488"/>
        <c:axId val="408880368"/>
      </c:barChart>
      <c:catAx>
        <c:axId val="40887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80368"/>
        <c:crosses val="autoZero"/>
        <c:auto val="1"/>
        <c:lblAlgn val="ctr"/>
        <c:lblOffset val="100"/>
        <c:noMultiLvlLbl val="0"/>
      </c:catAx>
      <c:valAx>
        <c:axId val="408880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887448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0000"/>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DF0C-448A-BC9D-B2CB376C6A63}"/>
              </c:ext>
            </c:extLst>
          </c:dPt>
          <c:cat>
            <c:numRef>
              <c:f>Sheet1!$A$2:$A$5</c:f>
              <c:numCache>
                <c:formatCode>General</c:formatCode>
                <c:ptCount val="4"/>
                <c:pt idx="0">
                  <c:v>2014</c:v>
                </c:pt>
                <c:pt idx="1">
                  <c:v>2015</c:v>
                </c:pt>
                <c:pt idx="2">
                  <c:v>2016</c:v>
                </c:pt>
                <c:pt idx="3">
                  <c:v>2017</c:v>
                </c:pt>
              </c:numCache>
            </c:numRef>
          </c:cat>
          <c:val>
            <c:numRef>
              <c:f>Sheet1!$B$2:$B$5</c:f>
              <c:numCache>
                <c:formatCode>#,##0.00</c:formatCode>
                <c:ptCount val="4"/>
                <c:pt idx="0">
                  <c:v>-53836.193399999996</c:v>
                </c:pt>
                <c:pt idx="1">
                  <c:v>-37872.929700000001</c:v>
                </c:pt>
                <c:pt idx="2">
                  <c:v>-32529.390899999999</c:v>
                </c:pt>
                <c:pt idx="3">
                  <c:v>-31892.771700000001</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362015608"/>
        <c:axId val="362023448"/>
      </c:barChart>
      <c:catAx>
        <c:axId val="362015608"/>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62023448"/>
        <c:crosses val="autoZero"/>
        <c:auto val="1"/>
        <c:lblAlgn val="ctr"/>
        <c:lblOffset val="100"/>
        <c:noMultiLvlLbl val="0"/>
      </c:catAx>
      <c:valAx>
        <c:axId val="362023448"/>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62015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Sales</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rgbClr val="00B050"/>
            </a:solidFill>
            <a:ln>
              <a:noFill/>
            </a:ln>
            <a:effectLst/>
          </c:spPr>
          <c:invertIfNegative val="0"/>
          <c:cat>
            <c:strRef>
              <c:f>Sheet1!$A$2:$A$5</c:f>
              <c:strCache>
                <c:ptCount val="4"/>
                <c:pt idx="0">
                  <c:v>Q1</c:v>
                </c:pt>
                <c:pt idx="1">
                  <c:v>Q2</c:v>
                </c:pt>
                <c:pt idx="2">
                  <c:v>Q3</c:v>
                </c:pt>
                <c:pt idx="3">
                  <c:v>Q4</c:v>
                </c:pt>
              </c:strCache>
            </c:strRef>
          </c:cat>
          <c:val>
            <c:numRef>
              <c:f>Sheet1!$B$2:$B$5</c:f>
              <c:numCache>
                <c:formatCode>#,##0.00</c:formatCode>
                <c:ptCount val="4"/>
                <c:pt idx="0">
                  <c:v>343043.13559999998</c:v>
                </c:pt>
                <c:pt idx="1">
                  <c:v>445509.61959999998</c:v>
                </c:pt>
                <c:pt idx="2">
                  <c:v>613932.10569999996</c:v>
                </c:pt>
                <c:pt idx="3">
                  <c:v>868877.67090000003</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362030112"/>
        <c:axId val="362029328"/>
      </c:barChart>
      <c:catAx>
        <c:axId val="36203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9328"/>
        <c:crosses val="autoZero"/>
        <c:auto val="1"/>
        <c:lblAlgn val="ctr"/>
        <c:lblOffset val="100"/>
        <c:noMultiLvlLbl val="0"/>
      </c:catAx>
      <c:valAx>
        <c:axId val="362029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30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Profit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FFC000"/>
            </a:solidFill>
            <a:ln>
              <a:noFill/>
            </a:ln>
            <a:effectLst/>
          </c:spPr>
          <c:invertIfNegative val="0"/>
          <c:cat>
            <c:strRef>
              <c:f>Sheet1!$A$2:$A$5</c:f>
              <c:strCache>
                <c:ptCount val="4"/>
                <c:pt idx="0">
                  <c:v>West</c:v>
                </c:pt>
                <c:pt idx="1">
                  <c:v>East</c:v>
                </c:pt>
                <c:pt idx="2">
                  <c:v>South</c:v>
                </c:pt>
                <c:pt idx="3">
                  <c:v>Central</c:v>
                </c:pt>
              </c:strCache>
            </c:strRef>
          </c:cat>
          <c:val>
            <c:numRef>
              <c:f>Sheet1!$B$2:$B$5</c:f>
              <c:numCache>
                <c:formatCode>General</c:formatCode>
                <c:ptCount val="4"/>
                <c:pt idx="0">
                  <c:v>43808.956100000003</c:v>
                </c:pt>
                <c:pt idx="1">
                  <c:v>33230.561399999999</c:v>
                </c:pt>
                <c:pt idx="2">
                  <c:v>8848.9079000000002</c:v>
                </c:pt>
                <c:pt idx="3">
                  <c:v>7550.8441999999995</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219"/>
        <c:overlap val="-27"/>
        <c:axId val="366596184"/>
        <c:axId val="366598144"/>
      </c:barChart>
      <c:catAx>
        <c:axId val="36659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598144"/>
        <c:crosses val="autoZero"/>
        <c:auto val="1"/>
        <c:lblAlgn val="ctr"/>
        <c:lblOffset val="100"/>
        <c:noMultiLvlLbl val="0"/>
      </c:catAx>
      <c:valAx>
        <c:axId val="36659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59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C000"/>
            </a:solidFill>
            <a:ln>
              <a:noFill/>
            </a:ln>
            <a:effectLst>
              <a:outerShdw blurRad="57150" dist="19050" dir="5400000" algn="ctr" rotWithShape="0">
                <a:srgbClr val="000000">
                  <a:alpha val="63000"/>
                </a:srgbClr>
              </a:outerShdw>
            </a:effectLst>
          </c:spPr>
          <c:invertIfNegative val="0"/>
          <c:cat>
            <c:strRef>
              <c:f>Sheet1!$A$2:$A$5</c:f>
              <c:strCache>
                <c:ptCount val="4"/>
                <c:pt idx="0">
                  <c:v>Central</c:v>
                </c:pt>
                <c:pt idx="1">
                  <c:v>East</c:v>
                </c:pt>
                <c:pt idx="2">
                  <c:v>South</c:v>
                </c:pt>
                <c:pt idx="3">
                  <c:v>West</c:v>
                </c:pt>
              </c:strCache>
            </c:strRef>
          </c:cat>
          <c:val>
            <c:numRef>
              <c:f>Sheet1!$B$2:$B$5</c:f>
              <c:numCache>
                <c:formatCode>#,##0.00</c:formatCode>
                <c:ptCount val="4"/>
                <c:pt idx="0">
                  <c:v>-56314.885000000002</c:v>
                </c:pt>
                <c:pt idx="1">
                  <c:v>-49590.607499999998</c:v>
                </c:pt>
                <c:pt idx="2">
                  <c:v>-27504.832299999998</c:v>
                </c:pt>
                <c:pt idx="3">
                  <c:v>-22720.960899999998</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362028152"/>
        <c:axId val="362027368"/>
      </c:barChart>
      <c:catAx>
        <c:axId val="362028152"/>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7368"/>
        <c:crosses val="autoZero"/>
        <c:auto val="1"/>
        <c:lblAlgn val="ctr"/>
        <c:lblOffset val="100"/>
        <c:noMultiLvlLbl val="0"/>
      </c:catAx>
      <c:valAx>
        <c:axId val="362027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28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California</c:v>
                </c:pt>
                <c:pt idx="1">
                  <c:v>New York</c:v>
                </c:pt>
                <c:pt idx="2">
                  <c:v>Washington</c:v>
                </c:pt>
                <c:pt idx="3">
                  <c:v>Michigan</c:v>
                </c:pt>
                <c:pt idx="4">
                  <c:v>Georgia</c:v>
                </c:pt>
                <c:pt idx="5">
                  <c:v>Delaware</c:v>
                </c:pt>
                <c:pt idx="6">
                  <c:v>Indiana</c:v>
                </c:pt>
                <c:pt idx="7">
                  <c:v>Kentucky</c:v>
                </c:pt>
                <c:pt idx="8">
                  <c:v>Maryland</c:v>
                </c:pt>
                <c:pt idx="9">
                  <c:v>Minnesota</c:v>
                </c:pt>
              </c:strCache>
            </c:strRef>
          </c:cat>
          <c:val>
            <c:numRef>
              <c:f>Sheet1!$B$2:$B$11</c:f>
              <c:numCache>
                <c:formatCode>#,##0.00</c:formatCode>
                <c:ptCount val="10"/>
                <c:pt idx="0">
                  <c:v>29366.458900000001</c:v>
                </c:pt>
                <c:pt idx="1">
                  <c:v>24357.0717</c:v>
                </c:pt>
                <c:pt idx="2">
                  <c:v>17256.7798</c:v>
                </c:pt>
                <c:pt idx="3">
                  <c:v>8487.7618000000002</c:v>
                </c:pt>
                <c:pt idx="4">
                  <c:v>6447.9818999999998</c:v>
                </c:pt>
                <c:pt idx="5">
                  <c:v>6053.2048999999997</c:v>
                </c:pt>
                <c:pt idx="6">
                  <c:v>5139.5257000000001</c:v>
                </c:pt>
                <c:pt idx="7">
                  <c:v>4751.7214000000004</c:v>
                </c:pt>
                <c:pt idx="8">
                  <c:v>2780.607</c:v>
                </c:pt>
                <c:pt idx="9">
                  <c:v>2459.8789000000002</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362019136"/>
        <c:axId val="362019920"/>
      </c:barChart>
      <c:catAx>
        <c:axId val="362019136"/>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19920"/>
        <c:crosses val="autoZero"/>
        <c:auto val="1"/>
        <c:lblAlgn val="ctr"/>
        <c:lblOffset val="100"/>
        <c:noMultiLvlLbl val="0"/>
      </c:catAx>
      <c:valAx>
        <c:axId val="3620199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019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Loss</c:v>
                </c:pt>
              </c:strCache>
            </c:strRef>
          </c:tx>
          <c:spPr>
            <a:solidFill>
              <a:srgbClr val="FF0000"/>
            </a:solidFill>
            <a:ln>
              <a:noFill/>
            </a:ln>
            <a:effectLst>
              <a:outerShdw blurRad="57150" dist="19050" dir="5400000" algn="ctr" rotWithShape="0">
                <a:srgbClr val="000000">
                  <a:alpha val="63000"/>
                </a:srgbClr>
              </a:outerShdw>
            </a:effectLst>
          </c:spPr>
          <c:invertIfNegative val="0"/>
          <c:cat>
            <c:strRef>
              <c:f>Sheet1!$A$2:$A$11</c:f>
              <c:strCache>
                <c:ptCount val="10"/>
                <c:pt idx="0">
                  <c:v>Texas</c:v>
                </c:pt>
                <c:pt idx="1">
                  <c:v>Ohio</c:v>
                </c:pt>
                <c:pt idx="2">
                  <c:v>Pennsylvania</c:v>
                </c:pt>
                <c:pt idx="3">
                  <c:v>Illinois</c:v>
                </c:pt>
                <c:pt idx="4">
                  <c:v>North Carolina</c:v>
                </c:pt>
                <c:pt idx="5">
                  <c:v>Colorado</c:v>
                </c:pt>
                <c:pt idx="6">
                  <c:v>Florida</c:v>
                </c:pt>
                <c:pt idx="7">
                  <c:v>Tennessee</c:v>
                </c:pt>
                <c:pt idx="8">
                  <c:v>Arizona</c:v>
                </c:pt>
                <c:pt idx="9">
                  <c:v>New York</c:v>
                </c:pt>
              </c:strCache>
            </c:strRef>
          </c:cat>
          <c:val>
            <c:numRef>
              <c:f>Sheet1!$B$2:$B$11</c:f>
              <c:numCache>
                <c:formatCode>General</c:formatCode>
                <c:ptCount val="10"/>
                <c:pt idx="0">
                  <c:v>-36813.1875</c:v>
                </c:pt>
                <c:pt idx="1">
                  <c:v>-21750.000199999999</c:v>
                </c:pt>
                <c:pt idx="2">
                  <c:v>-21602.851500000001</c:v>
                </c:pt>
                <c:pt idx="3">
                  <c:v>-19501.697499999998</c:v>
                </c:pt>
                <c:pt idx="4">
                  <c:v>-11557.9854</c:v>
                </c:pt>
                <c:pt idx="5">
                  <c:v>-8900.9048000000003</c:v>
                </c:pt>
                <c:pt idx="6">
                  <c:v>-8689.8294999999998</c:v>
                </c:pt>
                <c:pt idx="7">
                  <c:v>-7257.0173999999997</c:v>
                </c:pt>
                <c:pt idx="8">
                  <c:v>-6656.7674999999999</c:v>
                </c:pt>
                <c:pt idx="9">
                  <c:v>-5031.1378000000004</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5722768"/>
        <c:axId val="405720416"/>
      </c:barChart>
      <c:catAx>
        <c:axId val="4057227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720416"/>
        <c:crosses val="autoZero"/>
        <c:auto val="1"/>
        <c:lblAlgn val="ctr"/>
        <c:lblOffset val="100"/>
        <c:noMultiLvlLbl val="0"/>
      </c:catAx>
      <c:valAx>
        <c:axId val="40572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7227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Profit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Profit</c:v>
                </c:pt>
              </c:strCache>
            </c:strRef>
          </c:tx>
          <c:spPr>
            <a:solidFill>
              <a:srgbClr val="99CC00"/>
            </a:solidFill>
            <a:ln>
              <a:noFill/>
            </a:ln>
            <a:effectLst>
              <a:outerShdw blurRad="57150" dist="19050" dir="5400000" algn="ctr" rotWithShape="0">
                <a:srgbClr val="000000">
                  <a:alpha val="63000"/>
                </a:srgbClr>
              </a:outerShdw>
            </a:effectLst>
          </c:spPr>
          <c:invertIfNegative val="0"/>
          <c:cat>
            <c:strRef>
              <c:f>Sheet1!$A$2:$A$11</c:f>
              <c:strCache>
                <c:ptCount val="10"/>
                <c:pt idx="0">
                  <c:v>New York City</c:v>
                </c:pt>
                <c:pt idx="1">
                  <c:v>Seattle</c:v>
                </c:pt>
                <c:pt idx="2">
                  <c:v>Los Angeles</c:v>
                </c:pt>
                <c:pt idx="3">
                  <c:v>San Francisco</c:v>
                </c:pt>
                <c:pt idx="4">
                  <c:v>Newark</c:v>
                </c:pt>
                <c:pt idx="5">
                  <c:v>Jackson</c:v>
                </c:pt>
                <c:pt idx="6">
                  <c:v>Columbus</c:v>
                </c:pt>
                <c:pt idx="7">
                  <c:v>Detroit</c:v>
                </c:pt>
                <c:pt idx="8">
                  <c:v>Richmond</c:v>
                </c:pt>
                <c:pt idx="9">
                  <c:v>Atlanta</c:v>
                </c:pt>
              </c:strCache>
            </c:strRef>
          </c:cat>
          <c:val>
            <c:numRef>
              <c:f>Sheet1!$B$2:$B$11</c:f>
              <c:numCache>
                <c:formatCode>#,##0.00</c:formatCode>
                <c:ptCount val="10"/>
                <c:pt idx="0">
                  <c:v>22406.027099999999</c:v>
                </c:pt>
                <c:pt idx="1">
                  <c:v>15518.697</c:v>
                </c:pt>
                <c:pt idx="2">
                  <c:v>10059.2901</c:v>
                </c:pt>
                <c:pt idx="3">
                  <c:v>6617.9549999999999</c:v>
                </c:pt>
                <c:pt idx="4">
                  <c:v>5468.2673999999997</c:v>
                </c:pt>
                <c:pt idx="5">
                  <c:v>4520.9058999999997</c:v>
                </c:pt>
                <c:pt idx="6">
                  <c:v>3615.2543000000001</c:v>
                </c:pt>
                <c:pt idx="7">
                  <c:v>3417.3566999999998</c:v>
                </c:pt>
                <c:pt idx="8">
                  <c:v>2738.7959999999998</c:v>
                </c:pt>
                <c:pt idx="9">
                  <c:v>2232.2703999999999</c:v>
                </c:pt>
              </c:numCache>
            </c:numRef>
          </c:val>
          <c:extLst xmlns:c16r2="http://schemas.microsoft.com/office/drawing/2015/06/chart">
            <c:ext xmlns:c16="http://schemas.microsoft.com/office/drawing/2014/chart" uri="{C3380CC4-5D6E-409C-BE32-E72D297353CC}">
              <c16:uniqueId val="{00000000-1FE7-45DC-94AA-00F2B3FB5038}"/>
            </c:ext>
          </c:extLst>
        </c:ser>
        <c:dLbls>
          <c:showLegendKey val="0"/>
          <c:showVal val="0"/>
          <c:showCatName val="0"/>
          <c:showSerName val="0"/>
          <c:showPercent val="0"/>
          <c:showBubbleSize val="0"/>
        </c:dLbls>
        <c:gapWidth val="100"/>
        <c:overlap val="-24"/>
        <c:axId val="405717672"/>
        <c:axId val="407048536"/>
      </c:barChart>
      <c:catAx>
        <c:axId val="405717672"/>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7048536"/>
        <c:crosses val="autoZero"/>
        <c:auto val="1"/>
        <c:lblAlgn val="ctr"/>
        <c:lblOffset val="100"/>
        <c:noMultiLvlLbl val="0"/>
      </c:catAx>
      <c:valAx>
        <c:axId val="4070485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717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9DB8E7-BA4F-4145-8AC8-363A80A5C6C9}" type="doc">
      <dgm:prSet loTypeId="urn:microsoft.com/office/officeart/2016/7/layout/RepeatingBendingProcessNew" loCatId="process" qsTypeId="urn:microsoft.com/office/officeart/2005/8/quickstyle/simple5" qsCatId="simple" csTypeId="urn:microsoft.com/office/officeart/2005/8/colors/colorful1" csCatId="colorful"/>
      <dgm:spPr/>
      <dgm:t>
        <a:bodyPr/>
        <a:lstStyle/>
        <a:p>
          <a:endParaRPr lang="en-US"/>
        </a:p>
      </dgm:t>
    </dgm:pt>
    <dgm:pt modelId="{1F76066F-B4DB-43D4-AB37-6452EB2750E2}">
      <dgm:prSet/>
      <dgm:spPr/>
      <dgm:t>
        <a:bodyPr/>
        <a:lstStyle/>
        <a:p>
          <a:r>
            <a:rPr lang="en-US" b="1" dirty="0"/>
            <a:t>Problem definition </a:t>
          </a:r>
        </a:p>
      </dgm:t>
    </dgm:pt>
    <dgm:pt modelId="{2C5BB6BD-74C9-4983-8A83-AFBE0E920B98}" type="parTrans" cxnId="{FEE25C8D-4B0E-4477-B4B2-09C8EC532227}">
      <dgm:prSet/>
      <dgm:spPr/>
      <dgm:t>
        <a:bodyPr/>
        <a:lstStyle/>
        <a:p>
          <a:endParaRPr lang="en-US" b="1"/>
        </a:p>
      </dgm:t>
    </dgm:pt>
    <dgm:pt modelId="{1D50CAEE-DE3B-43DD-AFED-7F9CF290E8AB}" type="sibTrans" cxnId="{FEE25C8D-4B0E-4477-B4B2-09C8EC532227}">
      <dgm:prSet/>
      <dgm:spPr/>
      <dgm:t>
        <a:bodyPr/>
        <a:lstStyle/>
        <a:p>
          <a:endParaRPr lang="en-US" b="1" dirty="0"/>
        </a:p>
      </dgm:t>
    </dgm:pt>
    <dgm:pt modelId="{A12EA5AD-6FBB-44B4-937D-40B74837D86D}">
      <dgm:prSet/>
      <dgm:spPr/>
      <dgm:t>
        <a:bodyPr/>
        <a:lstStyle/>
        <a:p>
          <a:r>
            <a:rPr lang="en-US" b="1" dirty="0"/>
            <a:t>Objective Setting</a:t>
          </a:r>
        </a:p>
      </dgm:t>
    </dgm:pt>
    <dgm:pt modelId="{C8B51252-D154-418E-8FFB-49E753508EC5}" type="parTrans" cxnId="{77DCE1B9-E4D7-4709-AC7F-B86C50824D44}">
      <dgm:prSet/>
      <dgm:spPr/>
      <dgm:t>
        <a:bodyPr/>
        <a:lstStyle/>
        <a:p>
          <a:endParaRPr lang="en-US" b="1"/>
        </a:p>
      </dgm:t>
    </dgm:pt>
    <dgm:pt modelId="{A2A99F0B-F51E-4746-99D8-42230217B8F6}" type="sibTrans" cxnId="{77DCE1B9-E4D7-4709-AC7F-B86C50824D44}">
      <dgm:prSet/>
      <dgm:spPr/>
      <dgm:t>
        <a:bodyPr/>
        <a:lstStyle/>
        <a:p>
          <a:endParaRPr lang="en-US" b="1" dirty="0"/>
        </a:p>
      </dgm:t>
    </dgm:pt>
    <dgm:pt modelId="{2B8F97ED-E0EB-4650-B7C3-84511F772DB4}">
      <dgm:prSet/>
      <dgm:spPr/>
      <dgm:t>
        <a:bodyPr/>
        <a:lstStyle/>
        <a:p>
          <a:r>
            <a:rPr lang="en-US" b="1" dirty="0"/>
            <a:t>Scope of Analysis</a:t>
          </a:r>
        </a:p>
      </dgm:t>
    </dgm:pt>
    <dgm:pt modelId="{E8BE2889-D222-452F-A96C-D99A7AC0085A}" type="parTrans" cxnId="{3BAA2DC2-F305-44CC-851C-361811180B73}">
      <dgm:prSet/>
      <dgm:spPr/>
      <dgm:t>
        <a:bodyPr/>
        <a:lstStyle/>
        <a:p>
          <a:endParaRPr lang="en-US" b="1"/>
        </a:p>
      </dgm:t>
    </dgm:pt>
    <dgm:pt modelId="{1335B1A6-796F-4047-A859-88701EA831C2}" type="sibTrans" cxnId="{3BAA2DC2-F305-44CC-851C-361811180B73}">
      <dgm:prSet/>
      <dgm:spPr/>
      <dgm:t>
        <a:bodyPr/>
        <a:lstStyle/>
        <a:p>
          <a:endParaRPr lang="en-US" b="1" dirty="0"/>
        </a:p>
      </dgm:t>
    </dgm:pt>
    <dgm:pt modelId="{716D5D04-356C-4ADD-BD7C-83CA463DBF36}">
      <dgm:prSet/>
      <dgm:spPr/>
      <dgm:t>
        <a:bodyPr/>
        <a:lstStyle/>
        <a:p>
          <a:r>
            <a:rPr lang="en-US" b="1" dirty="0"/>
            <a:t>Deliverables</a:t>
          </a:r>
        </a:p>
      </dgm:t>
    </dgm:pt>
    <dgm:pt modelId="{FB118192-418E-4C84-A942-02762E299746}" type="parTrans" cxnId="{0084F5AC-61A1-4224-99E1-915439A6C8F7}">
      <dgm:prSet/>
      <dgm:spPr/>
      <dgm:t>
        <a:bodyPr/>
        <a:lstStyle/>
        <a:p>
          <a:endParaRPr lang="en-US" b="1"/>
        </a:p>
      </dgm:t>
    </dgm:pt>
    <dgm:pt modelId="{F0681F00-4363-452A-BBA0-DCC1A81EF75F}" type="sibTrans" cxnId="{0084F5AC-61A1-4224-99E1-915439A6C8F7}">
      <dgm:prSet/>
      <dgm:spPr/>
      <dgm:t>
        <a:bodyPr/>
        <a:lstStyle/>
        <a:p>
          <a:endParaRPr lang="en-US" b="1" dirty="0"/>
        </a:p>
      </dgm:t>
    </dgm:pt>
    <dgm:pt modelId="{85CF85F6-4DFD-42DD-9D79-2514A0B467B7}">
      <dgm:prSet/>
      <dgm:spPr/>
      <dgm:t>
        <a:bodyPr/>
        <a:lstStyle/>
        <a:p>
          <a:r>
            <a:rPr lang="en-US" b="1" dirty="0"/>
            <a:t>Benefits</a:t>
          </a:r>
        </a:p>
      </dgm:t>
    </dgm:pt>
    <dgm:pt modelId="{49C3A750-FF4E-4B98-A244-CDD448A889ED}" type="parTrans" cxnId="{1EE9B81F-0354-4E39-8502-689B6DB1BE27}">
      <dgm:prSet/>
      <dgm:spPr/>
      <dgm:t>
        <a:bodyPr/>
        <a:lstStyle/>
        <a:p>
          <a:endParaRPr lang="en-US" b="1"/>
        </a:p>
      </dgm:t>
    </dgm:pt>
    <dgm:pt modelId="{5EA42AAC-429A-437E-8F4B-F1AD4CEE3DA9}" type="sibTrans" cxnId="{1EE9B81F-0354-4E39-8502-689B6DB1BE27}">
      <dgm:prSet/>
      <dgm:spPr/>
      <dgm:t>
        <a:bodyPr/>
        <a:lstStyle/>
        <a:p>
          <a:endParaRPr lang="en-US" b="1" dirty="0"/>
        </a:p>
      </dgm:t>
    </dgm:pt>
    <dgm:pt modelId="{C1391F01-8185-4D91-9E4B-16F723729AA5}">
      <dgm:prSet/>
      <dgm:spPr/>
      <dgm:t>
        <a:bodyPr/>
        <a:lstStyle/>
        <a:p>
          <a:r>
            <a:rPr lang="en-US" b="1" dirty="0"/>
            <a:t>Identify Entities and Attributes</a:t>
          </a:r>
        </a:p>
      </dgm:t>
    </dgm:pt>
    <dgm:pt modelId="{ABE9C95C-905A-426B-BCB0-44C96103A4C4}" type="parTrans" cxnId="{C6D92487-D9BB-4208-A6F8-0F83DA80D80D}">
      <dgm:prSet/>
      <dgm:spPr/>
      <dgm:t>
        <a:bodyPr/>
        <a:lstStyle/>
        <a:p>
          <a:endParaRPr lang="en-US" b="1"/>
        </a:p>
      </dgm:t>
    </dgm:pt>
    <dgm:pt modelId="{43A5099F-4E9E-4D2B-8927-1196A4675459}" type="sibTrans" cxnId="{C6D92487-D9BB-4208-A6F8-0F83DA80D80D}">
      <dgm:prSet/>
      <dgm:spPr/>
      <dgm:t>
        <a:bodyPr/>
        <a:lstStyle/>
        <a:p>
          <a:endParaRPr lang="en-US" b="1" dirty="0"/>
        </a:p>
      </dgm:t>
    </dgm:pt>
    <dgm:pt modelId="{46381858-1673-4585-8FE4-3CA08752DAE3}">
      <dgm:prSet/>
      <dgm:spPr/>
      <dgm:t>
        <a:bodyPr/>
        <a:lstStyle/>
        <a:p>
          <a:r>
            <a:rPr lang="en-US" b="1" dirty="0"/>
            <a:t>Schema Designs</a:t>
          </a:r>
        </a:p>
      </dgm:t>
    </dgm:pt>
    <dgm:pt modelId="{DBCD4AAD-5ACA-4F54-B145-B98215BD30BA}" type="parTrans" cxnId="{2F367F64-8774-4536-8C4A-052CFFD15805}">
      <dgm:prSet/>
      <dgm:spPr/>
      <dgm:t>
        <a:bodyPr/>
        <a:lstStyle/>
        <a:p>
          <a:endParaRPr lang="en-US" b="1"/>
        </a:p>
      </dgm:t>
    </dgm:pt>
    <dgm:pt modelId="{7DB59EE4-C365-45DD-B1AB-CDDD5830AFEF}" type="sibTrans" cxnId="{2F367F64-8774-4536-8C4A-052CFFD15805}">
      <dgm:prSet/>
      <dgm:spPr/>
      <dgm:t>
        <a:bodyPr/>
        <a:lstStyle/>
        <a:p>
          <a:endParaRPr lang="en-US" b="1" dirty="0"/>
        </a:p>
      </dgm:t>
    </dgm:pt>
    <dgm:pt modelId="{5DFCC367-28A6-458B-A0AD-7335E59B560C}">
      <dgm:prSet/>
      <dgm:spPr/>
      <dgm:t>
        <a:bodyPr/>
        <a:lstStyle/>
        <a:p>
          <a:r>
            <a:rPr lang="en-US" b="1" dirty="0"/>
            <a:t>Data Model &amp; Relationship Establishment</a:t>
          </a:r>
        </a:p>
      </dgm:t>
    </dgm:pt>
    <dgm:pt modelId="{132AC567-ABB7-481F-A943-B227351B66D6}" type="parTrans" cxnId="{C9E64039-21C5-4C9E-BAEE-4902DF196B8E}">
      <dgm:prSet/>
      <dgm:spPr/>
      <dgm:t>
        <a:bodyPr/>
        <a:lstStyle/>
        <a:p>
          <a:endParaRPr lang="en-US" b="1"/>
        </a:p>
      </dgm:t>
    </dgm:pt>
    <dgm:pt modelId="{8589F8BD-96B6-4388-9FB6-01B9F2AAF93E}" type="sibTrans" cxnId="{C9E64039-21C5-4C9E-BAEE-4902DF196B8E}">
      <dgm:prSet/>
      <dgm:spPr/>
      <dgm:t>
        <a:bodyPr/>
        <a:lstStyle/>
        <a:p>
          <a:endParaRPr lang="en-US" b="1" dirty="0"/>
        </a:p>
      </dgm:t>
    </dgm:pt>
    <dgm:pt modelId="{1FC41DBA-38C1-47EF-86B2-D21DB57600CA}">
      <dgm:prSet/>
      <dgm:spPr/>
      <dgm:t>
        <a:bodyPr/>
        <a:lstStyle/>
        <a:p>
          <a:r>
            <a:rPr lang="en-US" b="1" dirty="0"/>
            <a:t>Cleaning and Preprocessing Data</a:t>
          </a:r>
        </a:p>
      </dgm:t>
    </dgm:pt>
    <dgm:pt modelId="{1904AB3A-44F4-4660-8176-803B7AD516D2}" type="parTrans" cxnId="{A71A94DB-B807-4FC8-874C-1D49F70CCBE7}">
      <dgm:prSet/>
      <dgm:spPr/>
      <dgm:t>
        <a:bodyPr/>
        <a:lstStyle/>
        <a:p>
          <a:endParaRPr lang="en-US" b="1"/>
        </a:p>
      </dgm:t>
    </dgm:pt>
    <dgm:pt modelId="{2D024014-6889-4A71-AFBA-C603F94FFF62}" type="sibTrans" cxnId="{A71A94DB-B807-4FC8-874C-1D49F70CCBE7}">
      <dgm:prSet/>
      <dgm:spPr/>
      <dgm:t>
        <a:bodyPr/>
        <a:lstStyle/>
        <a:p>
          <a:endParaRPr lang="en-US" b="1"/>
        </a:p>
      </dgm:t>
    </dgm:pt>
    <dgm:pt modelId="{62B34417-D160-416F-B37B-5C734A9D2D6A}" type="pres">
      <dgm:prSet presAssocID="{669DB8E7-BA4F-4145-8AC8-363A80A5C6C9}" presName="Name0" presStyleCnt="0">
        <dgm:presLayoutVars>
          <dgm:dir/>
          <dgm:resizeHandles val="exact"/>
        </dgm:presLayoutVars>
      </dgm:prSet>
      <dgm:spPr/>
      <dgm:t>
        <a:bodyPr/>
        <a:lstStyle/>
        <a:p>
          <a:endParaRPr lang="en-US"/>
        </a:p>
      </dgm:t>
    </dgm:pt>
    <dgm:pt modelId="{09FD062D-FFFA-4D7B-88FB-501C56235E3E}" type="pres">
      <dgm:prSet presAssocID="{1F76066F-B4DB-43D4-AB37-6452EB2750E2}" presName="node" presStyleLbl="node1" presStyleIdx="0" presStyleCnt="9">
        <dgm:presLayoutVars>
          <dgm:bulletEnabled val="1"/>
        </dgm:presLayoutVars>
      </dgm:prSet>
      <dgm:spPr/>
      <dgm:t>
        <a:bodyPr/>
        <a:lstStyle/>
        <a:p>
          <a:endParaRPr lang="en-US"/>
        </a:p>
      </dgm:t>
    </dgm:pt>
    <dgm:pt modelId="{E29A05D6-2055-4A31-B5BC-BA7BD30FAB98}" type="pres">
      <dgm:prSet presAssocID="{1D50CAEE-DE3B-43DD-AFED-7F9CF290E8AB}" presName="sibTrans" presStyleLbl="sibTrans1D1" presStyleIdx="0" presStyleCnt="8"/>
      <dgm:spPr/>
      <dgm:t>
        <a:bodyPr/>
        <a:lstStyle/>
        <a:p>
          <a:endParaRPr lang="en-US"/>
        </a:p>
      </dgm:t>
    </dgm:pt>
    <dgm:pt modelId="{48F342DA-74DC-4587-872A-7BA528A1F93C}" type="pres">
      <dgm:prSet presAssocID="{1D50CAEE-DE3B-43DD-AFED-7F9CF290E8AB}" presName="connectorText" presStyleLbl="sibTrans1D1" presStyleIdx="0" presStyleCnt="8"/>
      <dgm:spPr/>
      <dgm:t>
        <a:bodyPr/>
        <a:lstStyle/>
        <a:p>
          <a:endParaRPr lang="en-US"/>
        </a:p>
      </dgm:t>
    </dgm:pt>
    <dgm:pt modelId="{5D902FAA-6307-4B09-BF57-A38A3EDDCEE8}" type="pres">
      <dgm:prSet presAssocID="{A12EA5AD-6FBB-44B4-937D-40B74837D86D}" presName="node" presStyleLbl="node1" presStyleIdx="1" presStyleCnt="9">
        <dgm:presLayoutVars>
          <dgm:bulletEnabled val="1"/>
        </dgm:presLayoutVars>
      </dgm:prSet>
      <dgm:spPr/>
      <dgm:t>
        <a:bodyPr/>
        <a:lstStyle/>
        <a:p>
          <a:endParaRPr lang="en-US"/>
        </a:p>
      </dgm:t>
    </dgm:pt>
    <dgm:pt modelId="{8553D6F9-78F5-4F72-BC9C-6D585762633D}" type="pres">
      <dgm:prSet presAssocID="{A2A99F0B-F51E-4746-99D8-42230217B8F6}" presName="sibTrans" presStyleLbl="sibTrans1D1" presStyleIdx="1" presStyleCnt="8"/>
      <dgm:spPr/>
      <dgm:t>
        <a:bodyPr/>
        <a:lstStyle/>
        <a:p>
          <a:endParaRPr lang="en-US"/>
        </a:p>
      </dgm:t>
    </dgm:pt>
    <dgm:pt modelId="{B3205858-6620-487F-9BA5-41A14D1C59E7}" type="pres">
      <dgm:prSet presAssocID="{A2A99F0B-F51E-4746-99D8-42230217B8F6}" presName="connectorText" presStyleLbl="sibTrans1D1" presStyleIdx="1" presStyleCnt="8"/>
      <dgm:spPr/>
      <dgm:t>
        <a:bodyPr/>
        <a:lstStyle/>
        <a:p>
          <a:endParaRPr lang="en-US"/>
        </a:p>
      </dgm:t>
    </dgm:pt>
    <dgm:pt modelId="{4E9AFD35-9BA5-4415-A663-39BBD981CA52}" type="pres">
      <dgm:prSet presAssocID="{2B8F97ED-E0EB-4650-B7C3-84511F772DB4}" presName="node" presStyleLbl="node1" presStyleIdx="2" presStyleCnt="9">
        <dgm:presLayoutVars>
          <dgm:bulletEnabled val="1"/>
        </dgm:presLayoutVars>
      </dgm:prSet>
      <dgm:spPr/>
      <dgm:t>
        <a:bodyPr/>
        <a:lstStyle/>
        <a:p>
          <a:endParaRPr lang="en-US"/>
        </a:p>
      </dgm:t>
    </dgm:pt>
    <dgm:pt modelId="{2AC4EE8E-CCD7-48E1-8472-00966D58C2A0}" type="pres">
      <dgm:prSet presAssocID="{1335B1A6-796F-4047-A859-88701EA831C2}" presName="sibTrans" presStyleLbl="sibTrans1D1" presStyleIdx="2" presStyleCnt="8"/>
      <dgm:spPr/>
      <dgm:t>
        <a:bodyPr/>
        <a:lstStyle/>
        <a:p>
          <a:endParaRPr lang="en-US"/>
        </a:p>
      </dgm:t>
    </dgm:pt>
    <dgm:pt modelId="{79C5C3E3-E7ED-41D1-B732-7FFA18E5FB1B}" type="pres">
      <dgm:prSet presAssocID="{1335B1A6-796F-4047-A859-88701EA831C2}" presName="connectorText" presStyleLbl="sibTrans1D1" presStyleIdx="2" presStyleCnt="8"/>
      <dgm:spPr/>
      <dgm:t>
        <a:bodyPr/>
        <a:lstStyle/>
        <a:p>
          <a:endParaRPr lang="en-US"/>
        </a:p>
      </dgm:t>
    </dgm:pt>
    <dgm:pt modelId="{179279E8-53C0-4B95-AA6F-9C76734A45B0}" type="pres">
      <dgm:prSet presAssocID="{716D5D04-356C-4ADD-BD7C-83CA463DBF36}" presName="node" presStyleLbl="node1" presStyleIdx="3" presStyleCnt="9">
        <dgm:presLayoutVars>
          <dgm:bulletEnabled val="1"/>
        </dgm:presLayoutVars>
      </dgm:prSet>
      <dgm:spPr/>
      <dgm:t>
        <a:bodyPr/>
        <a:lstStyle/>
        <a:p>
          <a:endParaRPr lang="en-US"/>
        </a:p>
      </dgm:t>
    </dgm:pt>
    <dgm:pt modelId="{412D4B80-B2A9-4F0C-9B90-CAECB1EF069D}" type="pres">
      <dgm:prSet presAssocID="{F0681F00-4363-452A-BBA0-DCC1A81EF75F}" presName="sibTrans" presStyleLbl="sibTrans1D1" presStyleIdx="3" presStyleCnt="8"/>
      <dgm:spPr/>
      <dgm:t>
        <a:bodyPr/>
        <a:lstStyle/>
        <a:p>
          <a:endParaRPr lang="en-US"/>
        </a:p>
      </dgm:t>
    </dgm:pt>
    <dgm:pt modelId="{543451E5-07F7-45F5-B447-58155346AC0D}" type="pres">
      <dgm:prSet presAssocID="{F0681F00-4363-452A-BBA0-DCC1A81EF75F}" presName="connectorText" presStyleLbl="sibTrans1D1" presStyleIdx="3" presStyleCnt="8"/>
      <dgm:spPr/>
      <dgm:t>
        <a:bodyPr/>
        <a:lstStyle/>
        <a:p>
          <a:endParaRPr lang="en-US"/>
        </a:p>
      </dgm:t>
    </dgm:pt>
    <dgm:pt modelId="{259A968D-80AA-4257-A735-00AFB43DA0E6}" type="pres">
      <dgm:prSet presAssocID="{85CF85F6-4DFD-42DD-9D79-2514A0B467B7}" presName="node" presStyleLbl="node1" presStyleIdx="4" presStyleCnt="9">
        <dgm:presLayoutVars>
          <dgm:bulletEnabled val="1"/>
        </dgm:presLayoutVars>
      </dgm:prSet>
      <dgm:spPr/>
      <dgm:t>
        <a:bodyPr/>
        <a:lstStyle/>
        <a:p>
          <a:endParaRPr lang="en-US"/>
        </a:p>
      </dgm:t>
    </dgm:pt>
    <dgm:pt modelId="{FA7F0402-4396-4356-9567-145923033FCD}" type="pres">
      <dgm:prSet presAssocID="{5EA42AAC-429A-437E-8F4B-F1AD4CEE3DA9}" presName="sibTrans" presStyleLbl="sibTrans1D1" presStyleIdx="4" presStyleCnt="8"/>
      <dgm:spPr/>
      <dgm:t>
        <a:bodyPr/>
        <a:lstStyle/>
        <a:p>
          <a:endParaRPr lang="en-US"/>
        </a:p>
      </dgm:t>
    </dgm:pt>
    <dgm:pt modelId="{B0D567B4-6AB7-44ED-A977-DA1DBA51D92A}" type="pres">
      <dgm:prSet presAssocID="{5EA42AAC-429A-437E-8F4B-F1AD4CEE3DA9}" presName="connectorText" presStyleLbl="sibTrans1D1" presStyleIdx="4" presStyleCnt="8"/>
      <dgm:spPr/>
      <dgm:t>
        <a:bodyPr/>
        <a:lstStyle/>
        <a:p>
          <a:endParaRPr lang="en-US"/>
        </a:p>
      </dgm:t>
    </dgm:pt>
    <dgm:pt modelId="{1C1C3699-5252-4822-ACA7-CB5D5A7175F9}" type="pres">
      <dgm:prSet presAssocID="{C1391F01-8185-4D91-9E4B-16F723729AA5}" presName="node" presStyleLbl="node1" presStyleIdx="5" presStyleCnt="9">
        <dgm:presLayoutVars>
          <dgm:bulletEnabled val="1"/>
        </dgm:presLayoutVars>
      </dgm:prSet>
      <dgm:spPr/>
      <dgm:t>
        <a:bodyPr/>
        <a:lstStyle/>
        <a:p>
          <a:endParaRPr lang="en-US"/>
        </a:p>
      </dgm:t>
    </dgm:pt>
    <dgm:pt modelId="{B41CCB5F-2A7C-4919-A204-C672C7479177}" type="pres">
      <dgm:prSet presAssocID="{43A5099F-4E9E-4D2B-8927-1196A4675459}" presName="sibTrans" presStyleLbl="sibTrans1D1" presStyleIdx="5" presStyleCnt="8"/>
      <dgm:spPr/>
      <dgm:t>
        <a:bodyPr/>
        <a:lstStyle/>
        <a:p>
          <a:endParaRPr lang="en-US"/>
        </a:p>
      </dgm:t>
    </dgm:pt>
    <dgm:pt modelId="{78D1A4FB-C6C4-40DF-A812-522159E1890A}" type="pres">
      <dgm:prSet presAssocID="{43A5099F-4E9E-4D2B-8927-1196A4675459}" presName="connectorText" presStyleLbl="sibTrans1D1" presStyleIdx="5" presStyleCnt="8"/>
      <dgm:spPr/>
      <dgm:t>
        <a:bodyPr/>
        <a:lstStyle/>
        <a:p>
          <a:endParaRPr lang="en-US"/>
        </a:p>
      </dgm:t>
    </dgm:pt>
    <dgm:pt modelId="{4A073C80-BE4C-445B-B353-6023911842F3}" type="pres">
      <dgm:prSet presAssocID="{46381858-1673-4585-8FE4-3CA08752DAE3}" presName="node" presStyleLbl="node1" presStyleIdx="6" presStyleCnt="9">
        <dgm:presLayoutVars>
          <dgm:bulletEnabled val="1"/>
        </dgm:presLayoutVars>
      </dgm:prSet>
      <dgm:spPr/>
      <dgm:t>
        <a:bodyPr/>
        <a:lstStyle/>
        <a:p>
          <a:endParaRPr lang="en-US"/>
        </a:p>
      </dgm:t>
    </dgm:pt>
    <dgm:pt modelId="{9853040F-F50F-49BF-BAA9-079B40DA6616}" type="pres">
      <dgm:prSet presAssocID="{7DB59EE4-C365-45DD-B1AB-CDDD5830AFEF}" presName="sibTrans" presStyleLbl="sibTrans1D1" presStyleIdx="6" presStyleCnt="8"/>
      <dgm:spPr/>
      <dgm:t>
        <a:bodyPr/>
        <a:lstStyle/>
        <a:p>
          <a:endParaRPr lang="en-US"/>
        </a:p>
      </dgm:t>
    </dgm:pt>
    <dgm:pt modelId="{B2C22F1C-6BA8-45E9-BCB0-5CE409E650D7}" type="pres">
      <dgm:prSet presAssocID="{7DB59EE4-C365-45DD-B1AB-CDDD5830AFEF}" presName="connectorText" presStyleLbl="sibTrans1D1" presStyleIdx="6" presStyleCnt="8"/>
      <dgm:spPr/>
      <dgm:t>
        <a:bodyPr/>
        <a:lstStyle/>
        <a:p>
          <a:endParaRPr lang="en-US"/>
        </a:p>
      </dgm:t>
    </dgm:pt>
    <dgm:pt modelId="{9FF54D3E-8BAD-4EF3-AB07-9A388A975F5F}" type="pres">
      <dgm:prSet presAssocID="{5DFCC367-28A6-458B-A0AD-7335E59B560C}" presName="node" presStyleLbl="node1" presStyleIdx="7" presStyleCnt="9">
        <dgm:presLayoutVars>
          <dgm:bulletEnabled val="1"/>
        </dgm:presLayoutVars>
      </dgm:prSet>
      <dgm:spPr/>
      <dgm:t>
        <a:bodyPr/>
        <a:lstStyle/>
        <a:p>
          <a:endParaRPr lang="en-US"/>
        </a:p>
      </dgm:t>
    </dgm:pt>
    <dgm:pt modelId="{CF8D99D4-1CAF-40CE-9DAC-1C7191472C12}" type="pres">
      <dgm:prSet presAssocID="{8589F8BD-96B6-4388-9FB6-01B9F2AAF93E}" presName="sibTrans" presStyleLbl="sibTrans1D1" presStyleIdx="7" presStyleCnt="8"/>
      <dgm:spPr/>
      <dgm:t>
        <a:bodyPr/>
        <a:lstStyle/>
        <a:p>
          <a:endParaRPr lang="en-US"/>
        </a:p>
      </dgm:t>
    </dgm:pt>
    <dgm:pt modelId="{C71477BF-D17E-4D8D-9630-36AB083BFE91}" type="pres">
      <dgm:prSet presAssocID="{8589F8BD-96B6-4388-9FB6-01B9F2AAF93E}" presName="connectorText" presStyleLbl="sibTrans1D1" presStyleIdx="7" presStyleCnt="8"/>
      <dgm:spPr/>
      <dgm:t>
        <a:bodyPr/>
        <a:lstStyle/>
        <a:p>
          <a:endParaRPr lang="en-US"/>
        </a:p>
      </dgm:t>
    </dgm:pt>
    <dgm:pt modelId="{02047D4E-0B88-47C5-85C6-52BB9FDF176F}" type="pres">
      <dgm:prSet presAssocID="{1FC41DBA-38C1-47EF-86B2-D21DB57600CA}" presName="node" presStyleLbl="node1" presStyleIdx="8" presStyleCnt="9">
        <dgm:presLayoutVars>
          <dgm:bulletEnabled val="1"/>
        </dgm:presLayoutVars>
      </dgm:prSet>
      <dgm:spPr/>
      <dgm:t>
        <a:bodyPr/>
        <a:lstStyle/>
        <a:p>
          <a:endParaRPr lang="en-US"/>
        </a:p>
      </dgm:t>
    </dgm:pt>
  </dgm:ptLst>
  <dgm:cxnLst>
    <dgm:cxn modelId="{2F367F64-8774-4536-8C4A-052CFFD15805}" srcId="{669DB8E7-BA4F-4145-8AC8-363A80A5C6C9}" destId="{46381858-1673-4585-8FE4-3CA08752DAE3}" srcOrd="6" destOrd="0" parTransId="{DBCD4AAD-5ACA-4F54-B145-B98215BD30BA}" sibTransId="{7DB59EE4-C365-45DD-B1AB-CDDD5830AFEF}"/>
    <dgm:cxn modelId="{6207DE9C-3D80-4CB1-9367-6225797E6BCB}" type="presOf" srcId="{716D5D04-356C-4ADD-BD7C-83CA463DBF36}" destId="{179279E8-53C0-4B95-AA6F-9C76734A45B0}" srcOrd="0" destOrd="0" presId="urn:microsoft.com/office/officeart/2016/7/layout/RepeatingBendingProcessNew"/>
    <dgm:cxn modelId="{FE61DF1B-F580-401B-A8DD-B2030FAF2757}" type="presOf" srcId="{5DFCC367-28A6-458B-A0AD-7335E59B560C}" destId="{9FF54D3E-8BAD-4EF3-AB07-9A388A975F5F}" srcOrd="0" destOrd="0" presId="urn:microsoft.com/office/officeart/2016/7/layout/RepeatingBendingProcessNew"/>
    <dgm:cxn modelId="{1278043C-23FD-4865-B322-7660BF09A71E}" type="presOf" srcId="{85CF85F6-4DFD-42DD-9D79-2514A0B467B7}" destId="{259A968D-80AA-4257-A735-00AFB43DA0E6}" srcOrd="0" destOrd="0" presId="urn:microsoft.com/office/officeart/2016/7/layout/RepeatingBendingProcessNew"/>
    <dgm:cxn modelId="{3347BEAC-4D12-4169-A1D1-C3DBFC68684D}" type="presOf" srcId="{1F76066F-B4DB-43D4-AB37-6452EB2750E2}" destId="{09FD062D-FFFA-4D7B-88FB-501C56235E3E}" srcOrd="0" destOrd="0" presId="urn:microsoft.com/office/officeart/2016/7/layout/RepeatingBendingProcessNew"/>
    <dgm:cxn modelId="{CA54AE9E-D5F6-4DF6-BECD-3382D887DA51}" type="presOf" srcId="{A2A99F0B-F51E-4746-99D8-42230217B8F6}" destId="{8553D6F9-78F5-4F72-BC9C-6D585762633D}" srcOrd="0" destOrd="0" presId="urn:microsoft.com/office/officeart/2016/7/layout/RepeatingBendingProcessNew"/>
    <dgm:cxn modelId="{1EE9B81F-0354-4E39-8502-689B6DB1BE27}" srcId="{669DB8E7-BA4F-4145-8AC8-363A80A5C6C9}" destId="{85CF85F6-4DFD-42DD-9D79-2514A0B467B7}" srcOrd="4" destOrd="0" parTransId="{49C3A750-FF4E-4B98-A244-CDD448A889ED}" sibTransId="{5EA42AAC-429A-437E-8F4B-F1AD4CEE3DA9}"/>
    <dgm:cxn modelId="{C0888623-CD1A-47E1-B3CB-052D2F285ED0}" type="presOf" srcId="{A12EA5AD-6FBB-44B4-937D-40B74837D86D}" destId="{5D902FAA-6307-4B09-BF57-A38A3EDDCEE8}" srcOrd="0" destOrd="0" presId="urn:microsoft.com/office/officeart/2016/7/layout/RepeatingBendingProcessNew"/>
    <dgm:cxn modelId="{A71A94DB-B807-4FC8-874C-1D49F70CCBE7}" srcId="{669DB8E7-BA4F-4145-8AC8-363A80A5C6C9}" destId="{1FC41DBA-38C1-47EF-86B2-D21DB57600CA}" srcOrd="8" destOrd="0" parTransId="{1904AB3A-44F4-4660-8176-803B7AD516D2}" sibTransId="{2D024014-6889-4A71-AFBA-C603F94FFF62}"/>
    <dgm:cxn modelId="{8B4EF358-47F6-4F32-A19C-44D6B83545C2}" type="presOf" srcId="{C1391F01-8185-4D91-9E4B-16F723729AA5}" destId="{1C1C3699-5252-4822-ACA7-CB5D5A7175F9}" srcOrd="0" destOrd="0" presId="urn:microsoft.com/office/officeart/2016/7/layout/RepeatingBendingProcessNew"/>
    <dgm:cxn modelId="{58043E2F-E713-4D72-A9F5-DF8E75F0AB98}" type="presOf" srcId="{669DB8E7-BA4F-4145-8AC8-363A80A5C6C9}" destId="{62B34417-D160-416F-B37B-5C734A9D2D6A}" srcOrd="0" destOrd="0" presId="urn:microsoft.com/office/officeart/2016/7/layout/RepeatingBendingProcessNew"/>
    <dgm:cxn modelId="{523E8741-12B8-410C-9E65-A12BF8C43378}" type="presOf" srcId="{5EA42AAC-429A-437E-8F4B-F1AD4CEE3DA9}" destId="{B0D567B4-6AB7-44ED-A977-DA1DBA51D92A}" srcOrd="1" destOrd="0" presId="urn:microsoft.com/office/officeart/2016/7/layout/RepeatingBendingProcessNew"/>
    <dgm:cxn modelId="{A361A244-A6B6-4880-9784-A6161FB44EDA}" type="presOf" srcId="{2B8F97ED-E0EB-4650-B7C3-84511F772DB4}" destId="{4E9AFD35-9BA5-4415-A663-39BBD981CA52}" srcOrd="0" destOrd="0" presId="urn:microsoft.com/office/officeart/2016/7/layout/RepeatingBendingProcessNew"/>
    <dgm:cxn modelId="{3BAA2DC2-F305-44CC-851C-361811180B73}" srcId="{669DB8E7-BA4F-4145-8AC8-363A80A5C6C9}" destId="{2B8F97ED-E0EB-4650-B7C3-84511F772DB4}" srcOrd="2" destOrd="0" parTransId="{E8BE2889-D222-452F-A96C-D99A7AC0085A}" sibTransId="{1335B1A6-796F-4047-A859-88701EA831C2}"/>
    <dgm:cxn modelId="{77DCE1B9-E4D7-4709-AC7F-B86C50824D44}" srcId="{669DB8E7-BA4F-4145-8AC8-363A80A5C6C9}" destId="{A12EA5AD-6FBB-44B4-937D-40B74837D86D}" srcOrd="1" destOrd="0" parTransId="{C8B51252-D154-418E-8FFB-49E753508EC5}" sibTransId="{A2A99F0B-F51E-4746-99D8-42230217B8F6}"/>
    <dgm:cxn modelId="{0084F5AC-61A1-4224-99E1-915439A6C8F7}" srcId="{669DB8E7-BA4F-4145-8AC8-363A80A5C6C9}" destId="{716D5D04-356C-4ADD-BD7C-83CA463DBF36}" srcOrd="3" destOrd="0" parTransId="{FB118192-418E-4C84-A942-02762E299746}" sibTransId="{F0681F00-4363-452A-BBA0-DCC1A81EF75F}"/>
    <dgm:cxn modelId="{347E184E-076F-41B6-83DF-63947FAD0BE9}" type="presOf" srcId="{7DB59EE4-C365-45DD-B1AB-CDDD5830AFEF}" destId="{B2C22F1C-6BA8-45E9-BCB0-5CE409E650D7}" srcOrd="1" destOrd="0" presId="urn:microsoft.com/office/officeart/2016/7/layout/RepeatingBendingProcessNew"/>
    <dgm:cxn modelId="{C9E64039-21C5-4C9E-BAEE-4902DF196B8E}" srcId="{669DB8E7-BA4F-4145-8AC8-363A80A5C6C9}" destId="{5DFCC367-28A6-458B-A0AD-7335E59B560C}" srcOrd="7" destOrd="0" parTransId="{132AC567-ABB7-481F-A943-B227351B66D6}" sibTransId="{8589F8BD-96B6-4388-9FB6-01B9F2AAF93E}"/>
    <dgm:cxn modelId="{40E78279-8259-4175-A72D-83C15E866D40}" type="presOf" srcId="{1FC41DBA-38C1-47EF-86B2-D21DB57600CA}" destId="{02047D4E-0B88-47C5-85C6-52BB9FDF176F}" srcOrd="0" destOrd="0" presId="urn:microsoft.com/office/officeart/2016/7/layout/RepeatingBendingProcessNew"/>
    <dgm:cxn modelId="{AA69713B-7A58-4737-BC10-B9FEC56AA414}" type="presOf" srcId="{7DB59EE4-C365-45DD-B1AB-CDDD5830AFEF}" destId="{9853040F-F50F-49BF-BAA9-079B40DA6616}" srcOrd="0" destOrd="0" presId="urn:microsoft.com/office/officeart/2016/7/layout/RepeatingBendingProcessNew"/>
    <dgm:cxn modelId="{424EB345-ED2D-4EA6-84D6-6E6FF8D1BFF8}" type="presOf" srcId="{1D50CAEE-DE3B-43DD-AFED-7F9CF290E8AB}" destId="{E29A05D6-2055-4A31-B5BC-BA7BD30FAB98}" srcOrd="0" destOrd="0" presId="urn:microsoft.com/office/officeart/2016/7/layout/RepeatingBendingProcessNew"/>
    <dgm:cxn modelId="{C6D92487-D9BB-4208-A6F8-0F83DA80D80D}" srcId="{669DB8E7-BA4F-4145-8AC8-363A80A5C6C9}" destId="{C1391F01-8185-4D91-9E4B-16F723729AA5}" srcOrd="5" destOrd="0" parTransId="{ABE9C95C-905A-426B-BCB0-44C96103A4C4}" sibTransId="{43A5099F-4E9E-4D2B-8927-1196A4675459}"/>
    <dgm:cxn modelId="{B9F80473-5F64-4C4E-9E42-C523E139E10B}" type="presOf" srcId="{8589F8BD-96B6-4388-9FB6-01B9F2AAF93E}" destId="{CF8D99D4-1CAF-40CE-9DAC-1C7191472C12}" srcOrd="0" destOrd="0" presId="urn:microsoft.com/office/officeart/2016/7/layout/RepeatingBendingProcessNew"/>
    <dgm:cxn modelId="{B155F930-E1F9-4545-8BD1-3621BC622310}" type="presOf" srcId="{F0681F00-4363-452A-BBA0-DCC1A81EF75F}" destId="{543451E5-07F7-45F5-B447-58155346AC0D}" srcOrd="1" destOrd="0" presId="urn:microsoft.com/office/officeart/2016/7/layout/RepeatingBendingProcessNew"/>
    <dgm:cxn modelId="{F5F149DF-B728-444D-B75E-40113901A2EA}" type="presOf" srcId="{46381858-1673-4585-8FE4-3CA08752DAE3}" destId="{4A073C80-BE4C-445B-B353-6023911842F3}" srcOrd="0" destOrd="0" presId="urn:microsoft.com/office/officeart/2016/7/layout/RepeatingBendingProcessNew"/>
    <dgm:cxn modelId="{D9A34841-AC4B-4B50-8805-F9C9D6328704}" type="presOf" srcId="{1335B1A6-796F-4047-A859-88701EA831C2}" destId="{79C5C3E3-E7ED-41D1-B732-7FFA18E5FB1B}" srcOrd="1" destOrd="0" presId="urn:microsoft.com/office/officeart/2016/7/layout/RepeatingBendingProcessNew"/>
    <dgm:cxn modelId="{7B287533-3BDE-4FEE-8E23-A234C94AE1A6}" type="presOf" srcId="{1335B1A6-796F-4047-A859-88701EA831C2}" destId="{2AC4EE8E-CCD7-48E1-8472-00966D58C2A0}" srcOrd="0" destOrd="0" presId="urn:microsoft.com/office/officeart/2016/7/layout/RepeatingBendingProcessNew"/>
    <dgm:cxn modelId="{FEE25C8D-4B0E-4477-B4B2-09C8EC532227}" srcId="{669DB8E7-BA4F-4145-8AC8-363A80A5C6C9}" destId="{1F76066F-B4DB-43D4-AB37-6452EB2750E2}" srcOrd="0" destOrd="0" parTransId="{2C5BB6BD-74C9-4983-8A83-AFBE0E920B98}" sibTransId="{1D50CAEE-DE3B-43DD-AFED-7F9CF290E8AB}"/>
    <dgm:cxn modelId="{1A5A70CE-CD53-44A1-B89E-2E6683621ADC}" type="presOf" srcId="{1D50CAEE-DE3B-43DD-AFED-7F9CF290E8AB}" destId="{48F342DA-74DC-4587-872A-7BA528A1F93C}" srcOrd="1" destOrd="0" presId="urn:microsoft.com/office/officeart/2016/7/layout/RepeatingBendingProcessNew"/>
    <dgm:cxn modelId="{9A9F770D-CD5C-4A16-9C79-7F8DE17BB044}" type="presOf" srcId="{43A5099F-4E9E-4D2B-8927-1196A4675459}" destId="{B41CCB5F-2A7C-4919-A204-C672C7479177}" srcOrd="0" destOrd="0" presId="urn:microsoft.com/office/officeart/2016/7/layout/RepeatingBendingProcessNew"/>
    <dgm:cxn modelId="{DE13B39D-3A48-4E91-B11C-8A30F4AA16C7}" type="presOf" srcId="{A2A99F0B-F51E-4746-99D8-42230217B8F6}" destId="{B3205858-6620-487F-9BA5-41A14D1C59E7}" srcOrd="1" destOrd="0" presId="urn:microsoft.com/office/officeart/2016/7/layout/RepeatingBendingProcessNew"/>
    <dgm:cxn modelId="{BD789478-D1FD-4A04-AE91-B9A7D6B2DC48}" type="presOf" srcId="{43A5099F-4E9E-4D2B-8927-1196A4675459}" destId="{78D1A4FB-C6C4-40DF-A812-522159E1890A}" srcOrd="1" destOrd="0" presId="urn:microsoft.com/office/officeart/2016/7/layout/RepeatingBendingProcessNew"/>
    <dgm:cxn modelId="{BC849F1D-4679-4085-80B9-35576868F05C}" type="presOf" srcId="{F0681F00-4363-452A-BBA0-DCC1A81EF75F}" destId="{412D4B80-B2A9-4F0C-9B90-CAECB1EF069D}" srcOrd="0" destOrd="0" presId="urn:microsoft.com/office/officeart/2016/7/layout/RepeatingBendingProcessNew"/>
    <dgm:cxn modelId="{89D53923-5F07-46D4-A0BE-E550FBA2ECD8}" type="presOf" srcId="{5EA42AAC-429A-437E-8F4B-F1AD4CEE3DA9}" destId="{FA7F0402-4396-4356-9567-145923033FCD}" srcOrd="0" destOrd="0" presId="urn:microsoft.com/office/officeart/2016/7/layout/RepeatingBendingProcessNew"/>
    <dgm:cxn modelId="{57BD5404-47AB-4D66-8D00-E4456B0227BD}" type="presOf" srcId="{8589F8BD-96B6-4388-9FB6-01B9F2AAF93E}" destId="{C71477BF-D17E-4D8D-9630-36AB083BFE91}" srcOrd="1" destOrd="0" presId="urn:microsoft.com/office/officeart/2016/7/layout/RepeatingBendingProcessNew"/>
    <dgm:cxn modelId="{5C3A5AB9-C53A-4356-8D21-D9D591F98453}" type="presParOf" srcId="{62B34417-D160-416F-B37B-5C734A9D2D6A}" destId="{09FD062D-FFFA-4D7B-88FB-501C56235E3E}" srcOrd="0" destOrd="0" presId="urn:microsoft.com/office/officeart/2016/7/layout/RepeatingBendingProcessNew"/>
    <dgm:cxn modelId="{255017BA-92C3-4756-AFCC-F920904D53CC}" type="presParOf" srcId="{62B34417-D160-416F-B37B-5C734A9D2D6A}" destId="{E29A05D6-2055-4A31-B5BC-BA7BD30FAB98}" srcOrd="1" destOrd="0" presId="urn:microsoft.com/office/officeart/2016/7/layout/RepeatingBendingProcessNew"/>
    <dgm:cxn modelId="{8FBB7387-CD8B-4E43-A37B-AE41EF61FAE8}" type="presParOf" srcId="{E29A05D6-2055-4A31-B5BC-BA7BD30FAB98}" destId="{48F342DA-74DC-4587-872A-7BA528A1F93C}" srcOrd="0" destOrd="0" presId="urn:microsoft.com/office/officeart/2016/7/layout/RepeatingBendingProcessNew"/>
    <dgm:cxn modelId="{A49BD8D1-5688-4533-B1FC-92AA5F967E7E}" type="presParOf" srcId="{62B34417-D160-416F-B37B-5C734A9D2D6A}" destId="{5D902FAA-6307-4B09-BF57-A38A3EDDCEE8}" srcOrd="2" destOrd="0" presId="urn:microsoft.com/office/officeart/2016/7/layout/RepeatingBendingProcessNew"/>
    <dgm:cxn modelId="{15FD784B-7654-49DF-8A99-96723F8B9703}" type="presParOf" srcId="{62B34417-D160-416F-B37B-5C734A9D2D6A}" destId="{8553D6F9-78F5-4F72-BC9C-6D585762633D}" srcOrd="3" destOrd="0" presId="urn:microsoft.com/office/officeart/2016/7/layout/RepeatingBendingProcessNew"/>
    <dgm:cxn modelId="{277E0D08-2BCA-47BA-9F84-906B1CDE22BE}" type="presParOf" srcId="{8553D6F9-78F5-4F72-BC9C-6D585762633D}" destId="{B3205858-6620-487F-9BA5-41A14D1C59E7}" srcOrd="0" destOrd="0" presId="urn:microsoft.com/office/officeart/2016/7/layout/RepeatingBendingProcessNew"/>
    <dgm:cxn modelId="{F1456C2B-A7D8-4AE6-987D-1B380644810A}" type="presParOf" srcId="{62B34417-D160-416F-B37B-5C734A9D2D6A}" destId="{4E9AFD35-9BA5-4415-A663-39BBD981CA52}" srcOrd="4" destOrd="0" presId="urn:microsoft.com/office/officeart/2016/7/layout/RepeatingBendingProcessNew"/>
    <dgm:cxn modelId="{116B3CBE-A85C-44DB-98B6-ACD040A8EFC1}" type="presParOf" srcId="{62B34417-D160-416F-B37B-5C734A9D2D6A}" destId="{2AC4EE8E-CCD7-48E1-8472-00966D58C2A0}" srcOrd="5" destOrd="0" presId="urn:microsoft.com/office/officeart/2016/7/layout/RepeatingBendingProcessNew"/>
    <dgm:cxn modelId="{C07C05CA-5503-47E8-9B57-7D7314B35778}" type="presParOf" srcId="{2AC4EE8E-CCD7-48E1-8472-00966D58C2A0}" destId="{79C5C3E3-E7ED-41D1-B732-7FFA18E5FB1B}" srcOrd="0" destOrd="0" presId="urn:microsoft.com/office/officeart/2016/7/layout/RepeatingBendingProcessNew"/>
    <dgm:cxn modelId="{88A6D0A2-597A-47AD-B724-F1EAF79E33A8}" type="presParOf" srcId="{62B34417-D160-416F-B37B-5C734A9D2D6A}" destId="{179279E8-53C0-4B95-AA6F-9C76734A45B0}" srcOrd="6" destOrd="0" presId="urn:microsoft.com/office/officeart/2016/7/layout/RepeatingBendingProcessNew"/>
    <dgm:cxn modelId="{AF988F78-96EE-41C1-9333-7B56C4C67336}" type="presParOf" srcId="{62B34417-D160-416F-B37B-5C734A9D2D6A}" destId="{412D4B80-B2A9-4F0C-9B90-CAECB1EF069D}" srcOrd="7" destOrd="0" presId="urn:microsoft.com/office/officeart/2016/7/layout/RepeatingBendingProcessNew"/>
    <dgm:cxn modelId="{5A9C854B-A3A4-4767-A038-19DABF56990B}" type="presParOf" srcId="{412D4B80-B2A9-4F0C-9B90-CAECB1EF069D}" destId="{543451E5-07F7-45F5-B447-58155346AC0D}" srcOrd="0" destOrd="0" presId="urn:microsoft.com/office/officeart/2016/7/layout/RepeatingBendingProcessNew"/>
    <dgm:cxn modelId="{6ABFD90C-A406-447B-9CCB-FCDB210B0E06}" type="presParOf" srcId="{62B34417-D160-416F-B37B-5C734A9D2D6A}" destId="{259A968D-80AA-4257-A735-00AFB43DA0E6}" srcOrd="8" destOrd="0" presId="urn:microsoft.com/office/officeart/2016/7/layout/RepeatingBendingProcessNew"/>
    <dgm:cxn modelId="{6CC2D409-5BB2-41EA-8F95-CB3DA2C2B54F}" type="presParOf" srcId="{62B34417-D160-416F-B37B-5C734A9D2D6A}" destId="{FA7F0402-4396-4356-9567-145923033FCD}" srcOrd="9" destOrd="0" presId="urn:microsoft.com/office/officeart/2016/7/layout/RepeatingBendingProcessNew"/>
    <dgm:cxn modelId="{38645086-49AE-4E9E-AD7A-8272B1DB3B71}" type="presParOf" srcId="{FA7F0402-4396-4356-9567-145923033FCD}" destId="{B0D567B4-6AB7-44ED-A977-DA1DBA51D92A}" srcOrd="0" destOrd="0" presId="urn:microsoft.com/office/officeart/2016/7/layout/RepeatingBendingProcessNew"/>
    <dgm:cxn modelId="{C2D87EB3-2E2F-4317-A64F-EF08BE119D80}" type="presParOf" srcId="{62B34417-D160-416F-B37B-5C734A9D2D6A}" destId="{1C1C3699-5252-4822-ACA7-CB5D5A7175F9}" srcOrd="10" destOrd="0" presId="urn:microsoft.com/office/officeart/2016/7/layout/RepeatingBendingProcessNew"/>
    <dgm:cxn modelId="{7A097C38-998A-4F78-92E7-FF59660BA864}" type="presParOf" srcId="{62B34417-D160-416F-B37B-5C734A9D2D6A}" destId="{B41CCB5F-2A7C-4919-A204-C672C7479177}" srcOrd="11" destOrd="0" presId="urn:microsoft.com/office/officeart/2016/7/layout/RepeatingBendingProcessNew"/>
    <dgm:cxn modelId="{9129CA02-65CA-46DB-ACEC-25D35B288825}" type="presParOf" srcId="{B41CCB5F-2A7C-4919-A204-C672C7479177}" destId="{78D1A4FB-C6C4-40DF-A812-522159E1890A}" srcOrd="0" destOrd="0" presId="urn:microsoft.com/office/officeart/2016/7/layout/RepeatingBendingProcessNew"/>
    <dgm:cxn modelId="{9017B6D4-3C34-4827-A9A4-DDF0D6A74A96}" type="presParOf" srcId="{62B34417-D160-416F-B37B-5C734A9D2D6A}" destId="{4A073C80-BE4C-445B-B353-6023911842F3}" srcOrd="12" destOrd="0" presId="urn:microsoft.com/office/officeart/2016/7/layout/RepeatingBendingProcessNew"/>
    <dgm:cxn modelId="{6D47BAC2-03A2-463C-8288-54FA8A5E2F16}" type="presParOf" srcId="{62B34417-D160-416F-B37B-5C734A9D2D6A}" destId="{9853040F-F50F-49BF-BAA9-079B40DA6616}" srcOrd="13" destOrd="0" presId="urn:microsoft.com/office/officeart/2016/7/layout/RepeatingBendingProcessNew"/>
    <dgm:cxn modelId="{C7AD647C-5540-4D7F-A2C8-5CFD6A37A674}" type="presParOf" srcId="{9853040F-F50F-49BF-BAA9-079B40DA6616}" destId="{B2C22F1C-6BA8-45E9-BCB0-5CE409E650D7}" srcOrd="0" destOrd="0" presId="urn:microsoft.com/office/officeart/2016/7/layout/RepeatingBendingProcessNew"/>
    <dgm:cxn modelId="{574136CE-AA16-4D40-A532-0180F4D9E983}" type="presParOf" srcId="{62B34417-D160-416F-B37B-5C734A9D2D6A}" destId="{9FF54D3E-8BAD-4EF3-AB07-9A388A975F5F}" srcOrd="14" destOrd="0" presId="urn:microsoft.com/office/officeart/2016/7/layout/RepeatingBendingProcessNew"/>
    <dgm:cxn modelId="{21DFF2CD-66E0-496B-8033-732C986DE1BA}" type="presParOf" srcId="{62B34417-D160-416F-B37B-5C734A9D2D6A}" destId="{CF8D99D4-1CAF-40CE-9DAC-1C7191472C12}" srcOrd="15" destOrd="0" presId="urn:microsoft.com/office/officeart/2016/7/layout/RepeatingBendingProcessNew"/>
    <dgm:cxn modelId="{3F008BD7-D6AE-4F79-83E9-EDE06BC1072E}" type="presParOf" srcId="{CF8D99D4-1CAF-40CE-9DAC-1C7191472C12}" destId="{C71477BF-D17E-4D8D-9630-36AB083BFE91}" srcOrd="0" destOrd="0" presId="urn:microsoft.com/office/officeart/2016/7/layout/RepeatingBendingProcessNew"/>
    <dgm:cxn modelId="{06C31FD3-8D66-4A31-BC5A-0D8749BCEF3B}" type="presParOf" srcId="{62B34417-D160-416F-B37B-5C734A9D2D6A}" destId="{02047D4E-0B88-47C5-85C6-52BB9FDF176F}"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FF973-CDE1-4B82-A3E9-67AD87B18E5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B5C5C60-21CC-4F17-8663-3FC71A69C2C4}">
      <dgm:prSet custT="1"/>
      <dgm:spPr/>
      <dgm:t>
        <a:bodyPr/>
        <a:lstStyle/>
        <a:p>
          <a:r>
            <a:rPr lang="en-US" sz="3600" b="1" u="sng" dirty="0"/>
            <a:t>Scope</a:t>
          </a:r>
          <a:r>
            <a:rPr lang="en-US" sz="3200" b="1" u="sng" dirty="0"/>
            <a:t>:</a:t>
          </a:r>
          <a:endParaRPr lang="en-US" sz="3200" dirty="0"/>
        </a:p>
      </dgm:t>
    </dgm:pt>
    <dgm:pt modelId="{91918F94-9FC8-4DEC-BA16-59AA2FF42725}" type="parTrans" cxnId="{173325C1-EA0C-48ED-92A3-39FE7B55052B}">
      <dgm:prSet/>
      <dgm:spPr/>
      <dgm:t>
        <a:bodyPr/>
        <a:lstStyle/>
        <a:p>
          <a:endParaRPr lang="en-US" sz="1200"/>
        </a:p>
      </dgm:t>
    </dgm:pt>
    <dgm:pt modelId="{BC6F463F-8875-4FCF-8EEC-EE8AE9EA8B73}" type="sibTrans" cxnId="{173325C1-EA0C-48ED-92A3-39FE7B55052B}">
      <dgm:prSet/>
      <dgm:spPr/>
      <dgm:t>
        <a:bodyPr/>
        <a:lstStyle/>
        <a:p>
          <a:endParaRPr lang="en-US" sz="1200"/>
        </a:p>
      </dgm:t>
    </dgm:pt>
    <dgm:pt modelId="{7FBBDC7A-CC7F-47BB-80E5-B9F615B7CC64}">
      <dgm:prSet custT="1"/>
      <dgm:spPr/>
      <dgm:t>
        <a:bodyPr/>
        <a:lstStyle/>
        <a:p>
          <a:r>
            <a:rPr lang="en-US" sz="2800" dirty="0"/>
            <a:t>Sales Patterns</a:t>
          </a:r>
        </a:p>
      </dgm:t>
    </dgm:pt>
    <dgm:pt modelId="{CBD408C7-09B2-4DE2-815D-43FD3E3FA458}" type="parTrans" cxnId="{0380ECC1-4DC6-43EC-AC0D-C07CCD1367F2}">
      <dgm:prSet/>
      <dgm:spPr/>
      <dgm:t>
        <a:bodyPr/>
        <a:lstStyle/>
        <a:p>
          <a:endParaRPr lang="en-US" sz="1200"/>
        </a:p>
      </dgm:t>
    </dgm:pt>
    <dgm:pt modelId="{525A2ACF-191C-4014-B6F2-8D0D3F26038E}" type="sibTrans" cxnId="{0380ECC1-4DC6-43EC-AC0D-C07CCD1367F2}">
      <dgm:prSet/>
      <dgm:spPr/>
      <dgm:t>
        <a:bodyPr/>
        <a:lstStyle/>
        <a:p>
          <a:endParaRPr lang="en-US" sz="1200"/>
        </a:p>
      </dgm:t>
    </dgm:pt>
    <dgm:pt modelId="{648DACEA-598C-4B2F-B4E2-9416FDBB4E80}">
      <dgm:prSet custT="1"/>
      <dgm:spPr/>
      <dgm:t>
        <a:bodyPr/>
        <a:lstStyle/>
        <a:p>
          <a:r>
            <a:rPr lang="en-US" sz="2800" dirty="0"/>
            <a:t>Regions</a:t>
          </a:r>
        </a:p>
      </dgm:t>
    </dgm:pt>
    <dgm:pt modelId="{DC742E68-A8B2-4689-979F-C4E2E2A9E577}" type="parTrans" cxnId="{2A8275A9-C6FC-48BE-AA34-9AC9BC3BFA0B}">
      <dgm:prSet/>
      <dgm:spPr/>
      <dgm:t>
        <a:bodyPr/>
        <a:lstStyle/>
        <a:p>
          <a:endParaRPr lang="en-US" sz="1200"/>
        </a:p>
      </dgm:t>
    </dgm:pt>
    <dgm:pt modelId="{F75DCDC2-CC04-4E1A-9067-AB56E8D3147C}" type="sibTrans" cxnId="{2A8275A9-C6FC-48BE-AA34-9AC9BC3BFA0B}">
      <dgm:prSet/>
      <dgm:spPr/>
      <dgm:t>
        <a:bodyPr/>
        <a:lstStyle/>
        <a:p>
          <a:endParaRPr lang="en-US" sz="1200"/>
        </a:p>
      </dgm:t>
    </dgm:pt>
    <dgm:pt modelId="{39A54A0A-CE70-4070-9568-151112F316E0}">
      <dgm:prSet custT="1"/>
      <dgm:spPr/>
      <dgm:t>
        <a:bodyPr/>
        <a:lstStyle/>
        <a:p>
          <a:r>
            <a:rPr lang="en-US" sz="2800" dirty="0"/>
            <a:t>Categories</a:t>
          </a:r>
        </a:p>
      </dgm:t>
    </dgm:pt>
    <dgm:pt modelId="{C0EC85BA-9EF5-4BBE-8D7C-17AABE94A153}" type="parTrans" cxnId="{C49D026E-1CC7-43AA-AF58-C228C7D6AB7E}">
      <dgm:prSet/>
      <dgm:spPr/>
      <dgm:t>
        <a:bodyPr/>
        <a:lstStyle/>
        <a:p>
          <a:endParaRPr lang="en-US" sz="1200"/>
        </a:p>
      </dgm:t>
    </dgm:pt>
    <dgm:pt modelId="{FC48B3FD-BA1A-4A49-8550-25727E092677}" type="sibTrans" cxnId="{C49D026E-1CC7-43AA-AF58-C228C7D6AB7E}">
      <dgm:prSet/>
      <dgm:spPr/>
      <dgm:t>
        <a:bodyPr/>
        <a:lstStyle/>
        <a:p>
          <a:endParaRPr lang="en-US" sz="1200"/>
        </a:p>
      </dgm:t>
    </dgm:pt>
    <dgm:pt modelId="{7A4D800E-7777-4636-B135-B0B8B07AA7A3}">
      <dgm:prSet custT="1"/>
      <dgm:spPr/>
      <dgm:t>
        <a:bodyPr/>
        <a:lstStyle/>
        <a:p>
          <a:r>
            <a:rPr lang="en-US" sz="2800" dirty="0"/>
            <a:t>Product Performance.</a:t>
          </a:r>
        </a:p>
      </dgm:t>
    </dgm:pt>
    <dgm:pt modelId="{773465E4-4A0A-4B4F-9273-DECF2AD56534}" type="parTrans" cxnId="{DB8CB240-2BAD-406A-8EBD-FA8B47C0BA4B}">
      <dgm:prSet/>
      <dgm:spPr/>
      <dgm:t>
        <a:bodyPr/>
        <a:lstStyle/>
        <a:p>
          <a:endParaRPr lang="en-US" sz="1200"/>
        </a:p>
      </dgm:t>
    </dgm:pt>
    <dgm:pt modelId="{23979F41-3F78-4C01-95BD-69EE0E564B5E}" type="sibTrans" cxnId="{DB8CB240-2BAD-406A-8EBD-FA8B47C0BA4B}">
      <dgm:prSet/>
      <dgm:spPr/>
      <dgm:t>
        <a:bodyPr/>
        <a:lstStyle/>
        <a:p>
          <a:endParaRPr lang="en-US" sz="1200"/>
        </a:p>
      </dgm:t>
    </dgm:pt>
    <dgm:pt modelId="{34AD47B3-4D7A-40F4-B7EA-03876CD56B9E}">
      <dgm:prSet custT="1"/>
      <dgm:spPr/>
      <dgm:t>
        <a:bodyPr/>
        <a:lstStyle/>
        <a:p>
          <a:r>
            <a:rPr lang="en-US" sz="2800" dirty="0"/>
            <a:t>Customer Segments</a:t>
          </a:r>
        </a:p>
      </dgm:t>
    </dgm:pt>
    <dgm:pt modelId="{CF80986A-B8C6-41F2-BEBC-BA2A78440CA7}" type="parTrans" cxnId="{110EE40F-7A00-4957-B99D-E8F5D6F297C4}">
      <dgm:prSet/>
      <dgm:spPr/>
      <dgm:t>
        <a:bodyPr/>
        <a:lstStyle/>
        <a:p>
          <a:endParaRPr lang="en-US" sz="1200"/>
        </a:p>
      </dgm:t>
    </dgm:pt>
    <dgm:pt modelId="{785868A9-C124-47ED-AE36-53B28B9543C2}" type="sibTrans" cxnId="{110EE40F-7A00-4957-B99D-E8F5D6F297C4}">
      <dgm:prSet/>
      <dgm:spPr/>
      <dgm:t>
        <a:bodyPr/>
        <a:lstStyle/>
        <a:p>
          <a:endParaRPr lang="en-US" sz="1200"/>
        </a:p>
      </dgm:t>
    </dgm:pt>
    <dgm:pt modelId="{E9A31AC5-C3D5-41D5-A889-33C2632A85B1}" type="pres">
      <dgm:prSet presAssocID="{8D7FF973-CDE1-4B82-A3E9-67AD87B18E5A}" presName="vert0" presStyleCnt="0">
        <dgm:presLayoutVars>
          <dgm:dir/>
          <dgm:animOne val="branch"/>
          <dgm:animLvl val="lvl"/>
        </dgm:presLayoutVars>
      </dgm:prSet>
      <dgm:spPr/>
      <dgm:t>
        <a:bodyPr/>
        <a:lstStyle/>
        <a:p>
          <a:endParaRPr lang="en-US"/>
        </a:p>
      </dgm:t>
    </dgm:pt>
    <dgm:pt modelId="{10CDFC36-AF22-45DC-8209-E52350C16875}" type="pres">
      <dgm:prSet presAssocID="{7B5C5C60-21CC-4F17-8663-3FC71A69C2C4}" presName="thickLine" presStyleLbl="alignNode1" presStyleIdx="0" presStyleCnt="1"/>
      <dgm:spPr/>
    </dgm:pt>
    <dgm:pt modelId="{BE7B83D8-54A3-4A0C-80DB-9D3148A09830}" type="pres">
      <dgm:prSet presAssocID="{7B5C5C60-21CC-4F17-8663-3FC71A69C2C4}" presName="horz1" presStyleCnt="0"/>
      <dgm:spPr/>
    </dgm:pt>
    <dgm:pt modelId="{0779018E-9614-4EBB-900E-7E1AB5F70780}" type="pres">
      <dgm:prSet presAssocID="{7B5C5C60-21CC-4F17-8663-3FC71A69C2C4}" presName="tx1" presStyleLbl="revTx" presStyleIdx="0" presStyleCnt="6"/>
      <dgm:spPr/>
      <dgm:t>
        <a:bodyPr/>
        <a:lstStyle/>
        <a:p>
          <a:endParaRPr lang="en-US"/>
        </a:p>
      </dgm:t>
    </dgm:pt>
    <dgm:pt modelId="{75608725-89BC-4EC8-890B-378FD5B311E4}" type="pres">
      <dgm:prSet presAssocID="{7B5C5C60-21CC-4F17-8663-3FC71A69C2C4}" presName="vert1" presStyleCnt="0"/>
      <dgm:spPr/>
    </dgm:pt>
    <dgm:pt modelId="{C4D19CF2-C573-44CC-8F88-DB27141A1C74}" type="pres">
      <dgm:prSet presAssocID="{7FBBDC7A-CC7F-47BB-80E5-B9F615B7CC64}" presName="vertSpace2a" presStyleCnt="0"/>
      <dgm:spPr/>
    </dgm:pt>
    <dgm:pt modelId="{A45802AA-5B8A-4670-A826-CC3C98584282}" type="pres">
      <dgm:prSet presAssocID="{7FBBDC7A-CC7F-47BB-80E5-B9F615B7CC64}" presName="horz2" presStyleCnt="0"/>
      <dgm:spPr/>
    </dgm:pt>
    <dgm:pt modelId="{A5A21299-6DF3-42C8-88B5-A36441DE6754}" type="pres">
      <dgm:prSet presAssocID="{7FBBDC7A-CC7F-47BB-80E5-B9F615B7CC64}" presName="horzSpace2" presStyleCnt="0"/>
      <dgm:spPr/>
    </dgm:pt>
    <dgm:pt modelId="{A731D198-D73E-4AB5-B099-F96316E9FD2F}" type="pres">
      <dgm:prSet presAssocID="{7FBBDC7A-CC7F-47BB-80E5-B9F615B7CC64}" presName="tx2" presStyleLbl="revTx" presStyleIdx="1" presStyleCnt="6"/>
      <dgm:spPr/>
      <dgm:t>
        <a:bodyPr/>
        <a:lstStyle/>
        <a:p>
          <a:endParaRPr lang="en-US"/>
        </a:p>
      </dgm:t>
    </dgm:pt>
    <dgm:pt modelId="{30A8150A-9845-4BF0-8AF3-9EE4CFDFFD05}" type="pres">
      <dgm:prSet presAssocID="{7FBBDC7A-CC7F-47BB-80E5-B9F615B7CC64}" presName="vert2" presStyleCnt="0"/>
      <dgm:spPr/>
    </dgm:pt>
    <dgm:pt modelId="{5DCA92D3-887E-461F-B507-5B661F74EA9E}" type="pres">
      <dgm:prSet presAssocID="{7FBBDC7A-CC7F-47BB-80E5-B9F615B7CC64}" presName="thinLine2b" presStyleLbl="callout" presStyleIdx="0" presStyleCnt="5"/>
      <dgm:spPr/>
    </dgm:pt>
    <dgm:pt modelId="{7AF6F08F-A21F-4B27-91E1-CF3790F6EE3C}" type="pres">
      <dgm:prSet presAssocID="{7FBBDC7A-CC7F-47BB-80E5-B9F615B7CC64}" presName="vertSpace2b" presStyleCnt="0"/>
      <dgm:spPr/>
    </dgm:pt>
    <dgm:pt modelId="{ED5926DE-7296-4ECF-9C85-B22977CAFDD0}" type="pres">
      <dgm:prSet presAssocID="{648DACEA-598C-4B2F-B4E2-9416FDBB4E80}" presName="horz2" presStyleCnt="0"/>
      <dgm:spPr/>
    </dgm:pt>
    <dgm:pt modelId="{09261456-4732-4F38-BBA4-576C395DC574}" type="pres">
      <dgm:prSet presAssocID="{648DACEA-598C-4B2F-B4E2-9416FDBB4E80}" presName="horzSpace2" presStyleCnt="0"/>
      <dgm:spPr/>
    </dgm:pt>
    <dgm:pt modelId="{101F344D-1B09-4A7D-847F-7AD6EFCC0F39}" type="pres">
      <dgm:prSet presAssocID="{648DACEA-598C-4B2F-B4E2-9416FDBB4E80}" presName="tx2" presStyleLbl="revTx" presStyleIdx="2" presStyleCnt="6"/>
      <dgm:spPr/>
      <dgm:t>
        <a:bodyPr/>
        <a:lstStyle/>
        <a:p>
          <a:endParaRPr lang="en-US"/>
        </a:p>
      </dgm:t>
    </dgm:pt>
    <dgm:pt modelId="{AA3E09E4-6BB2-4015-B972-0EE358F91918}" type="pres">
      <dgm:prSet presAssocID="{648DACEA-598C-4B2F-B4E2-9416FDBB4E80}" presName="vert2" presStyleCnt="0"/>
      <dgm:spPr/>
    </dgm:pt>
    <dgm:pt modelId="{928D028F-9800-4FAA-A751-4A43DBAD4F23}" type="pres">
      <dgm:prSet presAssocID="{648DACEA-598C-4B2F-B4E2-9416FDBB4E80}" presName="thinLine2b" presStyleLbl="callout" presStyleIdx="1" presStyleCnt="5"/>
      <dgm:spPr/>
    </dgm:pt>
    <dgm:pt modelId="{9B8CAAB1-7397-4816-A027-3912FFF3E71C}" type="pres">
      <dgm:prSet presAssocID="{648DACEA-598C-4B2F-B4E2-9416FDBB4E80}" presName="vertSpace2b" presStyleCnt="0"/>
      <dgm:spPr/>
    </dgm:pt>
    <dgm:pt modelId="{D63AF78F-65BB-4A3D-8639-7DE5E89B5036}" type="pres">
      <dgm:prSet presAssocID="{39A54A0A-CE70-4070-9568-151112F316E0}" presName="horz2" presStyleCnt="0"/>
      <dgm:spPr/>
    </dgm:pt>
    <dgm:pt modelId="{3D47EEF7-8CFE-44BA-B338-1D3B508B92F8}" type="pres">
      <dgm:prSet presAssocID="{39A54A0A-CE70-4070-9568-151112F316E0}" presName="horzSpace2" presStyleCnt="0"/>
      <dgm:spPr/>
    </dgm:pt>
    <dgm:pt modelId="{CF8B3666-7F02-48DC-B788-8ADEE46C6B68}" type="pres">
      <dgm:prSet presAssocID="{39A54A0A-CE70-4070-9568-151112F316E0}" presName="tx2" presStyleLbl="revTx" presStyleIdx="3" presStyleCnt="6"/>
      <dgm:spPr/>
      <dgm:t>
        <a:bodyPr/>
        <a:lstStyle/>
        <a:p>
          <a:endParaRPr lang="en-US"/>
        </a:p>
      </dgm:t>
    </dgm:pt>
    <dgm:pt modelId="{2B21002C-FE7C-4948-97FB-248CCA45A19D}" type="pres">
      <dgm:prSet presAssocID="{39A54A0A-CE70-4070-9568-151112F316E0}" presName="vert2" presStyleCnt="0"/>
      <dgm:spPr/>
    </dgm:pt>
    <dgm:pt modelId="{4DA8C81D-75C8-409E-9C0C-E2BB1BCFB5E8}" type="pres">
      <dgm:prSet presAssocID="{39A54A0A-CE70-4070-9568-151112F316E0}" presName="thinLine2b" presStyleLbl="callout" presStyleIdx="2" presStyleCnt="5"/>
      <dgm:spPr/>
    </dgm:pt>
    <dgm:pt modelId="{565F82CC-4F52-4A2B-89B7-4351EFEF8766}" type="pres">
      <dgm:prSet presAssocID="{39A54A0A-CE70-4070-9568-151112F316E0}" presName="vertSpace2b" presStyleCnt="0"/>
      <dgm:spPr/>
    </dgm:pt>
    <dgm:pt modelId="{71CFC6E9-AF40-4AB9-B995-983633C0220B}" type="pres">
      <dgm:prSet presAssocID="{7A4D800E-7777-4636-B135-B0B8B07AA7A3}" presName="horz2" presStyleCnt="0"/>
      <dgm:spPr/>
    </dgm:pt>
    <dgm:pt modelId="{2CB08434-1D4C-40BF-8B1B-1D8725A2C12F}" type="pres">
      <dgm:prSet presAssocID="{7A4D800E-7777-4636-B135-B0B8B07AA7A3}" presName="horzSpace2" presStyleCnt="0"/>
      <dgm:spPr/>
    </dgm:pt>
    <dgm:pt modelId="{14985A36-7F99-454E-84F0-50ADD0BD7AC7}" type="pres">
      <dgm:prSet presAssocID="{7A4D800E-7777-4636-B135-B0B8B07AA7A3}" presName="tx2" presStyleLbl="revTx" presStyleIdx="4" presStyleCnt="6"/>
      <dgm:spPr/>
      <dgm:t>
        <a:bodyPr/>
        <a:lstStyle/>
        <a:p>
          <a:endParaRPr lang="en-US"/>
        </a:p>
      </dgm:t>
    </dgm:pt>
    <dgm:pt modelId="{78BEB154-8712-4AC8-BD7A-A7B9142D53C6}" type="pres">
      <dgm:prSet presAssocID="{7A4D800E-7777-4636-B135-B0B8B07AA7A3}" presName="vert2" presStyleCnt="0"/>
      <dgm:spPr/>
    </dgm:pt>
    <dgm:pt modelId="{C21A4C77-867B-4144-BA58-F31211170FE8}" type="pres">
      <dgm:prSet presAssocID="{7A4D800E-7777-4636-B135-B0B8B07AA7A3}" presName="thinLine2b" presStyleLbl="callout" presStyleIdx="3" presStyleCnt="5"/>
      <dgm:spPr/>
    </dgm:pt>
    <dgm:pt modelId="{AF4DA34D-13E0-435B-B39A-C1CAB48F82EC}" type="pres">
      <dgm:prSet presAssocID="{7A4D800E-7777-4636-B135-B0B8B07AA7A3}" presName="vertSpace2b" presStyleCnt="0"/>
      <dgm:spPr/>
    </dgm:pt>
    <dgm:pt modelId="{7A7B66AF-09F9-41A2-84E6-B8C36B4C0AD0}" type="pres">
      <dgm:prSet presAssocID="{34AD47B3-4D7A-40F4-B7EA-03876CD56B9E}" presName="horz2" presStyleCnt="0"/>
      <dgm:spPr/>
    </dgm:pt>
    <dgm:pt modelId="{83D39D8B-9D0E-47D9-8F52-8EB74D796E08}" type="pres">
      <dgm:prSet presAssocID="{34AD47B3-4D7A-40F4-B7EA-03876CD56B9E}" presName="horzSpace2" presStyleCnt="0"/>
      <dgm:spPr/>
    </dgm:pt>
    <dgm:pt modelId="{439E4CBB-A14B-4318-8BA1-ACEB05583FDA}" type="pres">
      <dgm:prSet presAssocID="{34AD47B3-4D7A-40F4-B7EA-03876CD56B9E}" presName="tx2" presStyleLbl="revTx" presStyleIdx="5" presStyleCnt="6"/>
      <dgm:spPr/>
      <dgm:t>
        <a:bodyPr/>
        <a:lstStyle/>
        <a:p>
          <a:endParaRPr lang="en-US"/>
        </a:p>
      </dgm:t>
    </dgm:pt>
    <dgm:pt modelId="{BC106D9D-6C11-4391-A0B0-4A33351A59D1}" type="pres">
      <dgm:prSet presAssocID="{34AD47B3-4D7A-40F4-B7EA-03876CD56B9E}" presName="vert2" presStyleCnt="0"/>
      <dgm:spPr/>
    </dgm:pt>
    <dgm:pt modelId="{BEC2D0BC-3F3C-42AE-997F-063A5C85F7B4}" type="pres">
      <dgm:prSet presAssocID="{34AD47B3-4D7A-40F4-B7EA-03876CD56B9E}" presName="thinLine2b" presStyleLbl="callout" presStyleIdx="4" presStyleCnt="5"/>
      <dgm:spPr/>
    </dgm:pt>
    <dgm:pt modelId="{E1CD5B3F-94DA-4D11-B20D-439D5E48E236}" type="pres">
      <dgm:prSet presAssocID="{34AD47B3-4D7A-40F4-B7EA-03876CD56B9E}" presName="vertSpace2b" presStyleCnt="0"/>
      <dgm:spPr/>
    </dgm:pt>
  </dgm:ptLst>
  <dgm:cxnLst>
    <dgm:cxn modelId="{2A8275A9-C6FC-48BE-AA34-9AC9BC3BFA0B}" srcId="{7B5C5C60-21CC-4F17-8663-3FC71A69C2C4}" destId="{648DACEA-598C-4B2F-B4E2-9416FDBB4E80}" srcOrd="1" destOrd="0" parTransId="{DC742E68-A8B2-4689-979F-C4E2E2A9E577}" sibTransId="{F75DCDC2-CC04-4E1A-9067-AB56E8D3147C}"/>
    <dgm:cxn modelId="{173325C1-EA0C-48ED-92A3-39FE7B55052B}" srcId="{8D7FF973-CDE1-4B82-A3E9-67AD87B18E5A}" destId="{7B5C5C60-21CC-4F17-8663-3FC71A69C2C4}" srcOrd="0" destOrd="0" parTransId="{91918F94-9FC8-4DEC-BA16-59AA2FF42725}" sibTransId="{BC6F463F-8875-4FCF-8EEC-EE8AE9EA8B73}"/>
    <dgm:cxn modelId="{309C3BC6-EF48-425C-B135-58626DDC2693}" type="presOf" srcId="{7A4D800E-7777-4636-B135-B0B8B07AA7A3}" destId="{14985A36-7F99-454E-84F0-50ADD0BD7AC7}" srcOrd="0" destOrd="0" presId="urn:microsoft.com/office/officeart/2008/layout/LinedList"/>
    <dgm:cxn modelId="{DF7B283B-CD0B-4852-93E0-3425137553AB}" type="presOf" srcId="{8D7FF973-CDE1-4B82-A3E9-67AD87B18E5A}" destId="{E9A31AC5-C3D5-41D5-A889-33C2632A85B1}" srcOrd="0" destOrd="0" presId="urn:microsoft.com/office/officeart/2008/layout/LinedList"/>
    <dgm:cxn modelId="{C6A2310E-8242-4632-B72E-B040C99B995C}" type="presOf" srcId="{34AD47B3-4D7A-40F4-B7EA-03876CD56B9E}" destId="{439E4CBB-A14B-4318-8BA1-ACEB05583FDA}" srcOrd="0" destOrd="0" presId="urn:microsoft.com/office/officeart/2008/layout/LinedList"/>
    <dgm:cxn modelId="{36A2DE4D-4233-4BE4-A1FE-95FE7F9DB4D1}" type="presOf" srcId="{7B5C5C60-21CC-4F17-8663-3FC71A69C2C4}" destId="{0779018E-9614-4EBB-900E-7E1AB5F70780}" srcOrd="0" destOrd="0" presId="urn:microsoft.com/office/officeart/2008/layout/LinedList"/>
    <dgm:cxn modelId="{0380ECC1-4DC6-43EC-AC0D-C07CCD1367F2}" srcId="{7B5C5C60-21CC-4F17-8663-3FC71A69C2C4}" destId="{7FBBDC7A-CC7F-47BB-80E5-B9F615B7CC64}" srcOrd="0" destOrd="0" parTransId="{CBD408C7-09B2-4DE2-815D-43FD3E3FA458}" sibTransId="{525A2ACF-191C-4014-B6F2-8D0D3F26038E}"/>
    <dgm:cxn modelId="{C49D026E-1CC7-43AA-AF58-C228C7D6AB7E}" srcId="{7B5C5C60-21CC-4F17-8663-3FC71A69C2C4}" destId="{39A54A0A-CE70-4070-9568-151112F316E0}" srcOrd="2" destOrd="0" parTransId="{C0EC85BA-9EF5-4BBE-8D7C-17AABE94A153}" sibTransId="{FC48B3FD-BA1A-4A49-8550-25727E092677}"/>
    <dgm:cxn modelId="{DB8CB240-2BAD-406A-8EBD-FA8B47C0BA4B}" srcId="{7B5C5C60-21CC-4F17-8663-3FC71A69C2C4}" destId="{7A4D800E-7777-4636-B135-B0B8B07AA7A3}" srcOrd="3" destOrd="0" parTransId="{773465E4-4A0A-4B4F-9273-DECF2AD56534}" sibTransId="{23979F41-3F78-4C01-95BD-69EE0E564B5E}"/>
    <dgm:cxn modelId="{DCDAA387-1823-4288-960F-176B94006757}" type="presOf" srcId="{39A54A0A-CE70-4070-9568-151112F316E0}" destId="{CF8B3666-7F02-48DC-B788-8ADEE46C6B68}" srcOrd="0" destOrd="0" presId="urn:microsoft.com/office/officeart/2008/layout/LinedList"/>
    <dgm:cxn modelId="{5A4E593E-6B06-4C59-88CE-D49161B7EC3D}" type="presOf" srcId="{648DACEA-598C-4B2F-B4E2-9416FDBB4E80}" destId="{101F344D-1B09-4A7D-847F-7AD6EFCC0F39}" srcOrd="0" destOrd="0" presId="urn:microsoft.com/office/officeart/2008/layout/LinedList"/>
    <dgm:cxn modelId="{2235AF35-C72D-4019-A9B1-72AAD794D471}" type="presOf" srcId="{7FBBDC7A-CC7F-47BB-80E5-B9F615B7CC64}" destId="{A731D198-D73E-4AB5-B099-F96316E9FD2F}" srcOrd="0" destOrd="0" presId="urn:microsoft.com/office/officeart/2008/layout/LinedList"/>
    <dgm:cxn modelId="{110EE40F-7A00-4957-B99D-E8F5D6F297C4}" srcId="{7B5C5C60-21CC-4F17-8663-3FC71A69C2C4}" destId="{34AD47B3-4D7A-40F4-B7EA-03876CD56B9E}" srcOrd="4" destOrd="0" parTransId="{CF80986A-B8C6-41F2-BEBC-BA2A78440CA7}" sibTransId="{785868A9-C124-47ED-AE36-53B28B9543C2}"/>
    <dgm:cxn modelId="{AE591F37-14A2-4CD1-AADD-2ADC77CCE12F}" type="presParOf" srcId="{E9A31AC5-C3D5-41D5-A889-33C2632A85B1}" destId="{10CDFC36-AF22-45DC-8209-E52350C16875}" srcOrd="0" destOrd="0" presId="urn:microsoft.com/office/officeart/2008/layout/LinedList"/>
    <dgm:cxn modelId="{A97E262B-A8B0-437C-AE63-CA6729BC9853}" type="presParOf" srcId="{E9A31AC5-C3D5-41D5-A889-33C2632A85B1}" destId="{BE7B83D8-54A3-4A0C-80DB-9D3148A09830}" srcOrd="1" destOrd="0" presId="urn:microsoft.com/office/officeart/2008/layout/LinedList"/>
    <dgm:cxn modelId="{549F3095-7CAE-4300-AA5D-727050AA35A7}" type="presParOf" srcId="{BE7B83D8-54A3-4A0C-80DB-9D3148A09830}" destId="{0779018E-9614-4EBB-900E-7E1AB5F70780}" srcOrd="0" destOrd="0" presId="urn:microsoft.com/office/officeart/2008/layout/LinedList"/>
    <dgm:cxn modelId="{B8E62686-BCC5-4CC9-8E76-81124515AF1D}" type="presParOf" srcId="{BE7B83D8-54A3-4A0C-80DB-9D3148A09830}" destId="{75608725-89BC-4EC8-890B-378FD5B311E4}" srcOrd="1" destOrd="0" presId="urn:microsoft.com/office/officeart/2008/layout/LinedList"/>
    <dgm:cxn modelId="{FF84DAB8-DE1B-4165-A799-3C842B2FBB7B}" type="presParOf" srcId="{75608725-89BC-4EC8-890B-378FD5B311E4}" destId="{C4D19CF2-C573-44CC-8F88-DB27141A1C74}" srcOrd="0" destOrd="0" presId="urn:microsoft.com/office/officeart/2008/layout/LinedList"/>
    <dgm:cxn modelId="{16003D13-0606-417F-809D-6E54C6DD2492}" type="presParOf" srcId="{75608725-89BC-4EC8-890B-378FD5B311E4}" destId="{A45802AA-5B8A-4670-A826-CC3C98584282}" srcOrd="1" destOrd="0" presId="urn:microsoft.com/office/officeart/2008/layout/LinedList"/>
    <dgm:cxn modelId="{2DEF193A-9EEC-4A3E-93A9-059E11523F67}" type="presParOf" srcId="{A45802AA-5B8A-4670-A826-CC3C98584282}" destId="{A5A21299-6DF3-42C8-88B5-A36441DE6754}" srcOrd="0" destOrd="0" presId="urn:microsoft.com/office/officeart/2008/layout/LinedList"/>
    <dgm:cxn modelId="{2F1811BE-9B43-43EC-9BDD-88742AF3533F}" type="presParOf" srcId="{A45802AA-5B8A-4670-A826-CC3C98584282}" destId="{A731D198-D73E-4AB5-B099-F96316E9FD2F}" srcOrd="1" destOrd="0" presId="urn:microsoft.com/office/officeart/2008/layout/LinedList"/>
    <dgm:cxn modelId="{8DFB3E8F-8445-48BA-8D50-3540D670AEAF}" type="presParOf" srcId="{A45802AA-5B8A-4670-A826-CC3C98584282}" destId="{30A8150A-9845-4BF0-8AF3-9EE4CFDFFD05}" srcOrd="2" destOrd="0" presId="urn:microsoft.com/office/officeart/2008/layout/LinedList"/>
    <dgm:cxn modelId="{1321BC87-D948-4DE4-87F9-11D5DEA2FDCC}" type="presParOf" srcId="{75608725-89BC-4EC8-890B-378FD5B311E4}" destId="{5DCA92D3-887E-461F-B507-5B661F74EA9E}" srcOrd="2" destOrd="0" presId="urn:microsoft.com/office/officeart/2008/layout/LinedList"/>
    <dgm:cxn modelId="{A6D81860-6EBD-4E10-B35E-15B81A4442B7}" type="presParOf" srcId="{75608725-89BC-4EC8-890B-378FD5B311E4}" destId="{7AF6F08F-A21F-4B27-91E1-CF3790F6EE3C}" srcOrd="3" destOrd="0" presId="urn:microsoft.com/office/officeart/2008/layout/LinedList"/>
    <dgm:cxn modelId="{29566BA6-56D5-4E13-92AA-264102F222A5}" type="presParOf" srcId="{75608725-89BC-4EC8-890B-378FD5B311E4}" destId="{ED5926DE-7296-4ECF-9C85-B22977CAFDD0}" srcOrd="4" destOrd="0" presId="urn:microsoft.com/office/officeart/2008/layout/LinedList"/>
    <dgm:cxn modelId="{9CACCFD1-92A0-4830-9E4E-C408D634AEDC}" type="presParOf" srcId="{ED5926DE-7296-4ECF-9C85-B22977CAFDD0}" destId="{09261456-4732-4F38-BBA4-576C395DC574}" srcOrd="0" destOrd="0" presId="urn:microsoft.com/office/officeart/2008/layout/LinedList"/>
    <dgm:cxn modelId="{3DA4F316-229A-475E-BC97-AE128524F5F5}" type="presParOf" srcId="{ED5926DE-7296-4ECF-9C85-B22977CAFDD0}" destId="{101F344D-1B09-4A7D-847F-7AD6EFCC0F39}" srcOrd="1" destOrd="0" presId="urn:microsoft.com/office/officeart/2008/layout/LinedList"/>
    <dgm:cxn modelId="{35802F9B-FFA0-4400-B007-9D07D542DC68}" type="presParOf" srcId="{ED5926DE-7296-4ECF-9C85-B22977CAFDD0}" destId="{AA3E09E4-6BB2-4015-B972-0EE358F91918}" srcOrd="2" destOrd="0" presId="urn:microsoft.com/office/officeart/2008/layout/LinedList"/>
    <dgm:cxn modelId="{6C8C3C69-4C30-42FE-8497-EA1BF76A1DD6}" type="presParOf" srcId="{75608725-89BC-4EC8-890B-378FD5B311E4}" destId="{928D028F-9800-4FAA-A751-4A43DBAD4F23}" srcOrd="5" destOrd="0" presId="urn:microsoft.com/office/officeart/2008/layout/LinedList"/>
    <dgm:cxn modelId="{F0AE2BFF-1CDB-4C27-B65F-4F12F17E3454}" type="presParOf" srcId="{75608725-89BC-4EC8-890B-378FD5B311E4}" destId="{9B8CAAB1-7397-4816-A027-3912FFF3E71C}" srcOrd="6" destOrd="0" presId="urn:microsoft.com/office/officeart/2008/layout/LinedList"/>
    <dgm:cxn modelId="{12D78FC4-8F61-43F4-969F-8AFE39EFB2A0}" type="presParOf" srcId="{75608725-89BC-4EC8-890B-378FD5B311E4}" destId="{D63AF78F-65BB-4A3D-8639-7DE5E89B5036}" srcOrd="7" destOrd="0" presId="urn:microsoft.com/office/officeart/2008/layout/LinedList"/>
    <dgm:cxn modelId="{5B5F4E84-B99D-49FA-ADEC-E7D48FFDA171}" type="presParOf" srcId="{D63AF78F-65BB-4A3D-8639-7DE5E89B5036}" destId="{3D47EEF7-8CFE-44BA-B338-1D3B508B92F8}" srcOrd="0" destOrd="0" presId="urn:microsoft.com/office/officeart/2008/layout/LinedList"/>
    <dgm:cxn modelId="{EAF213B1-28D2-484D-B38D-B233E5C30CB7}" type="presParOf" srcId="{D63AF78F-65BB-4A3D-8639-7DE5E89B5036}" destId="{CF8B3666-7F02-48DC-B788-8ADEE46C6B68}" srcOrd="1" destOrd="0" presId="urn:microsoft.com/office/officeart/2008/layout/LinedList"/>
    <dgm:cxn modelId="{9EF2C8E5-4BBE-4B1C-945C-37BEADC58C72}" type="presParOf" srcId="{D63AF78F-65BB-4A3D-8639-7DE5E89B5036}" destId="{2B21002C-FE7C-4948-97FB-248CCA45A19D}" srcOrd="2" destOrd="0" presId="urn:microsoft.com/office/officeart/2008/layout/LinedList"/>
    <dgm:cxn modelId="{F2F691E5-E499-49D6-8DE6-00CD3A43F49A}" type="presParOf" srcId="{75608725-89BC-4EC8-890B-378FD5B311E4}" destId="{4DA8C81D-75C8-409E-9C0C-E2BB1BCFB5E8}" srcOrd="8" destOrd="0" presId="urn:microsoft.com/office/officeart/2008/layout/LinedList"/>
    <dgm:cxn modelId="{B54F14F8-91CA-45CE-8B9F-ED4723F7F326}" type="presParOf" srcId="{75608725-89BC-4EC8-890B-378FD5B311E4}" destId="{565F82CC-4F52-4A2B-89B7-4351EFEF8766}" srcOrd="9" destOrd="0" presId="urn:microsoft.com/office/officeart/2008/layout/LinedList"/>
    <dgm:cxn modelId="{5C6877DC-4F21-4325-87E6-329E90FCAE03}" type="presParOf" srcId="{75608725-89BC-4EC8-890B-378FD5B311E4}" destId="{71CFC6E9-AF40-4AB9-B995-983633C0220B}" srcOrd="10" destOrd="0" presId="urn:microsoft.com/office/officeart/2008/layout/LinedList"/>
    <dgm:cxn modelId="{A12B59B9-FD95-41C0-8FD3-CD09554D741E}" type="presParOf" srcId="{71CFC6E9-AF40-4AB9-B995-983633C0220B}" destId="{2CB08434-1D4C-40BF-8B1B-1D8725A2C12F}" srcOrd="0" destOrd="0" presId="urn:microsoft.com/office/officeart/2008/layout/LinedList"/>
    <dgm:cxn modelId="{9B580C9E-13D8-49F6-8654-B1DE9303ABDC}" type="presParOf" srcId="{71CFC6E9-AF40-4AB9-B995-983633C0220B}" destId="{14985A36-7F99-454E-84F0-50ADD0BD7AC7}" srcOrd="1" destOrd="0" presId="urn:microsoft.com/office/officeart/2008/layout/LinedList"/>
    <dgm:cxn modelId="{713D7554-3021-4C18-B17F-0FD72EFF7F54}" type="presParOf" srcId="{71CFC6E9-AF40-4AB9-B995-983633C0220B}" destId="{78BEB154-8712-4AC8-BD7A-A7B9142D53C6}" srcOrd="2" destOrd="0" presId="urn:microsoft.com/office/officeart/2008/layout/LinedList"/>
    <dgm:cxn modelId="{B83122B9-A298-423C-81CB-1E37FA076782}" type="presParOf" srcId="{75608725-89BC-4EC8-890B-378FD5B311E4}" destId="{C21A4C77-867B-4144-BA58-F31211170FE8}" srcOrd="11" destOrd="0" presId="urn:microsoft.com/office/officeart/2008/layout/LinedList"/>
    <dgm:cxn modelId="{A73C691A-4081-4C4B-9CAE-4BADE73DC7FB}" type="presParOf" srcId="{75608725-89BC-4EC8-890B-378FD5B311E4}" destId="{AF4DA34D-13E0-435B-B39A-C1CAB48F82EC}" srcOrd="12" destOrd="0" presId="urn:microsoft.com/office/officeart/2008/layout/LinedList"/>
    <dgm:cxn modelId="{39E662DB-E746-4ACC-98DE-E0CEE39A026B}" type="presParOf" srcId="{75608725-89BC-4EC8-890B-378FD5B311E4}" destId="{7A7B66AF-09F9-41A2-84E6-B8C36B4C0AD0}" srcOrd="13" destOrd="0" presId="urn:microsoft.com/office/officeart/2008/layout/LinedList"/>
    <dgm:cxn modelId="{DFDE9C95-52BD-42AE-B4F0-FB0B0A6CBA87}" type="presParOf" srcId="{7A7B66AF-09F9-41A2-84E6-B8C36B4C0AD0}" destId="{83D39D8B-9D0E-47D9-8F52-8EB74D796E08}" srcOrd="0" destOrd="0" presId="urn:microsoft.com/office/officeart/2008/layout/LinedList"/>
    <dgm:cxn modelId="{D810461E-4745-41FA-BD1B-1BFC2079E424}" type="presParOf" srcId="{7A7B66AF-09F9-41A2-84E6-B8C36B4C0AD0}" destId="{439E4CBB-A14B-4318-8BA1-ACEB05583FDA}" srcOrd="1" destOrd="0" presId="urn:microsoft.com/office/officeart/2008/layout/LinedList"/>
    <dgm:cxn modelId="{DDC4C115-0339-4F5A-BBE1-202489CCC430}" type="presParOf" srcId="{7A7B66AF-09F9-41A2-84E6-B8C36B4C0AD0}" destId="{BC106D9D-6C11-4391-A0B0-4A33351A59D1}" srcOrd="2" destOrd="0" presId="urn:microsoft.com/office/officeart/2008/layout/LinedList"/>
    <dgm:cxn modelId="{252C6FC6-75FA-496E-A890-D3233B0969A5}" type="presParOf" srcId="{75608725-89BC-4EC8-890B-378FD5B311E4}" destId="{BEC2D0BC-3F3C-42AE-997F-063A5C85F7B4}" srcOrd="14" destOrd="0" presId="urn:microsoft.com/office/officeart/2008/layout/LinedList"/>
    <dgm:cxn modelId="{9C6C9A9F-92D7-48D8-A920-25C804788FE3}" type="presParOf" srcId="{75608725-89BC-4EC8-890B-378FD5B311E4}" destId="{E1CD5B3F-94DA-4D11-B20D-439D5E48E236}"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t>Includes:</a:t>
          </a:r>
          <a:endParaRPr lang="en-US" sz="3600" dirty="0"/>
        </a:p>
      </dgm:t>
    </dgm:pt>
    <dgm:pt modelId="{E7C27538-10E5-42E3-AF80-D72062370D8E}" type="parTrans" cxnId="{35501ED2-60DB-4CF4-9AD3-D6A72AD8F3AD}">
      <dgm:prSet/>
      <dgm:spPr/>
      <dgm:t>
        <a:bodyPr/>
        <a:lstStyle/>
        <a:p>
          <a:endParaRPr lang="en-US"/>
        </a:p>
      </dgm:t>
    </dgm:pt>
    <dgm:pt modelId="{105F9DB0-BE8F-4139-BAE3-B394D8CFC379}" type="sibTrans" cxnId="{35501ED2-60DB-4CF4-9AD3-D6A72AD8F3AD}">
      <dgm:prSet/>
      <dgm:spPr/>
      <dgm:t>
        <a:bodyPr/>
        <a:lstStyle/>
        <a:p>
          <a:endParaRPr lang="en-US"/>
        </a:p>
      </dgm:t>
    </dgm:pt>
    <dgm:pt modelId="{AB038840-88F8-446F-9D1B-7AD785063AF7}">
      <dgm:prSet/>
      <dgm:spPr/>
      <dgm:t>
        <a:bodyPr/>
        <a:lstStyle/>
        <a:p>
          <a:r>
            <a:rPr lang="en-US" dirty="0"/>
            <a:t>Detailed analysis of sales data, including visualizations and key findings.</a:t>
          </a:r>
        </a:p>
      </dgm:t>
    </dgm:pt>
    <dgm:pt modelId="{A9355DC1-136A-4ECA-9F81-AF91646437C3}" type="parTrans" cxnId="{D002FFFE-B832-495C-A9F5-C03987080219}">
      <dgm:prSet/>
      <dgm:spPr/>
      <dgm:t>
        <a:bodyPr/>
        <a:lstStyle/>
        <a:p>
          <a:endParaRPr lang="en-US"/>
        </a:p>
      </dgm:t>
    </dgm:pt>
    <dgm:pt modelId="{AA9E6827-9838-4B28-A7DF-AC138B0ED277}" type="sibTrans" cxnId="{D002FFFE-B832-495C-A9F5-C03987080219}">
      <dgm:prSet/>
      <dgm:spPr/>
      <dgm:t>
        <a:bodyPr/>
        <a:lstStyle/>
        <a:p>
          <a:endParaRPr lang="en-US"/>
        </a:p>
      </dgm:t>
    </dgm:pt>
    <dgm:pt modelId="{05C14215-5933-4FA3-8504-1DF70FFCBDE4}">
      <dgm:prSet/>
      <dgm:spPr/>
      <dgm:t>
        <a:bodyPr/>
        <a:lstStyle/>
        <a:p>
          <a:r>
            <a:rPr lang="en-US" dirty="0"/>
            <a:t>Identification of customer segments and their preferences as well as other key parameters</a:t>
          </a:r>
        </a:p>
      </dgm:t>
    </dgm:pt>
    <dgm:pt modelId="{ED03E71C-C233-4BEE-8BD2-5DFB6BF0F714}" type="parTrans" cxnId="{B87D532D-77F1-44B6-8B4A-7CF6A13D1165}">
      <dgm:prSet/>
      <dgm:spPr/>
      <dgm:t>
        <a:bodyPr/>
        <a:lstStyle/>
        <a:p>
          <a:endParaRPr lang="en-US"/>
        </a:p>
      </dgm:t>
    </dgm:pt>
    <dgm:pt modelId="{55785E70-0D85-490D-A9DC-BA0E057B1354}" type="sibTrans" cxnId="{B87D532D-77F1-44B6-8B4A-7CF6A13D1165}">
      <dgm:prSet/>
      <dgm:spPr/>
      <dgm:t>
        <a:bodyPr/>
        <a:lstStyle/>
        <a:p>
          <a:endParaRPr lang="en-US"/>
        </a:p>
      </dgm:t>
    </dgm:pt>
    <dgm:pt modelId="{B077589A-9DCD-419B-8D29-CCF3EE3B7B13}">
      <dgm:prSet/>
      <dgm:spPr/>
      <dgm:t>
        <a:bodyPr/>
        <a:lstStyle/>
        <a:p>
          <a:r>
            <a:rPr lang="en-US" dirty="0"/>
            <a:t>Actionable recommendations to refine sales strategies and drive business growth.</a:t>
          </a:r>
        </a:p>
      </dgm:t>
    </dgm:pt>
    <dgm:pt modelId="{36C43078-0F6F-4E73-85B9-ABE6F1DC13D5}" type="parTrans" cxnId="{17485606-7E5B-41BB-96C6-AB3F0F8438F6}">
      <dgm:prSet/>
      <dgm:spPr/>
      <dgm:t>
        <a:bodyPr/>
        <a:lstStyle/>
        <a:p>
          <a:endParaRPr lang="en-US"/>
        </a:p>
      </dgm:t>
    </dgm:pt>
    <dgm:pt modelId="{1A732E2E-268A-4CED-BBA4-50E19EF8887F}" type="sibTrans" cxnId="{17485606-7E5B-41BB-96C6-AB3F0F8438F6}">
      <dgm:prSet/>
      <dgm:spPr/>
      <dgm:t>
        <a:bodyPr/>
        <a:lstStyle/>
        <a:p>
          <a:endParaRPr lang="en-US"/>
        </a:p>
      </dgm:t>
    </dgm:pt>
    <dgm:pt modelId="{E55FFFA3-823F-4507-9BA8-66977B799C28}">
      <dgm:prSet/>
      <dgm:spPr/>
      <dgm:t>
        <a:bodyPr/>
        <a:lstStyle/>
        <a:p>
          <a:r>
            <a:rPr lang="en-US" dirty="0"/>
            <a:t>Development of a regression model to predict sales or profit.</a:t>
          </a:r>
        </a:p>
      </dgm:t>
    </dgm:pt>
    <dgm:pt modelId="{C00A8301-837F-46E1-9CE1-BAF9BCA42ED8}" type="parTrans" cxnId="{2901CA23-3A6D-474D-8FDB-7280500230F1}">
      <dgm:prSet/>
      <dgm:spPr/>
      <dgm:t>
        <a:bodyPr/>
        <a:lstStyle/>
        <a:p>
          <a:endParaRPr lang="en-US"/>
        </a:p>
      </dgm:t>
    </dgm:pt>
    <dgm:pt modelId="{7AF18728-445F-4983-BDF9-87DC06E80498}" type="sibTrans" cxnId="{2901CA23-3A6D-474D-8FDB-7280500230F1}">
      <dgm:prSet/>
      <dgm:spPr/>
      <dgm:t>
        <a:bodyPr/>
        <a:lstStyle/>
        <a:p>
          <a:endParaRPr lang="en-US"/>
        </a:p>
      </dgm:t>
    </dgm:pt>
    <dgm:pt modelId="{4AA41602-40DE-4BA4-AA5C-748BD49A71CF}" type="pres">
      <dgm:prSet presAssocID="{DD295B02-CE68-4C72-B5DB-BF1E0874D74C}" presName="vert0" presStyleCnt="0">
        <dgm:presLayoutVars>
          <dgm:dir/>
          <dgm:animOne val="branch"/>
          <dgm:animLvl val="lvl"/>
        </dgm:presLayoutVars>
      </dgm:prSet>
      <dgm:spPr/>
      <dgm:t>
        <a:bodyPr/>
        <a:lstStyle/>
        <a:p>
          <a:endParaRPr lang="en-US"/>
        </a:p>
      </dgm:t>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t>
        <a:bodyPr/>
        <a:lstStyle/>
        <a:p>
          <a:endParaRPr lang="en-US"/>
        </a:p>
      </dgm:t>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t>
        <a:bodyPr/>
        <a:lstStyle/>
        <a:p>
          <a:endParaRPr lang="en-US"/>
        </a:p>
      </dgm:t>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t>
        <a:bodyPr/>
        <a:lstStyle/>
        <a:p>
          <a:endParaRPr lang="en-US"/>
        </a:p>
      </dgm:t>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t>
        <a:bodyPr/>
        <a:lstStyle/>
        <a:p>
          <a:endParaRPr lang="en-US"/>
        </a:p>
      </dgm:t>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t>
        <a:bodyPr/>
        <a:lstStyle/>
        <a:p>
          <a:endParaRPr lang="en-US"/>
        </a:p>
      </dgm:t>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35501ED2-60DB-4CF4-9AD3-D6A72AD8F3AD}" srcId="{DD295B02-CE68-4C72-B5DB-BF1E0874D74C}" destId="{5857A4F1-4126-4382-A16A-A81972B3AB77}" srcOrd="0" destOrd="0" parTransId="{E7C27538-10E5-42E3-AF80-D72062370D8E}" sibTransId="{105F9DB0-BE8F-4139-BAE3-B394D8CFC379}"/>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17485606-7E5B-41BB-96C6-AB3F0F8438F6}" srcId="{5857A4F1-4126-4382-A16A-A81972B3AB77}" destId="{B077589A-9DCD-419B-8D29-CCF3EE3B7B13}" srcOrd="2" destOrd="0" parTransId="{36C43078-0F6F-4E73-85B9-ABE6F1DC13D5}" sibTransId="{1A732E2E-268A-4CED-BBA4-50E19EF8887F}"/>
    <dgm:cxn modelId="{B87D532D-77F1-44B6-8B4A-7CF6A13D1165}" srcId="{5857A4F1-4126-4382-A16A-A81972B3AB77}" destId="{05C14215-5933-4FA3-8504-1DF70FFCBDE4}" srcOrd="1" destOrd="0" parTransId="{ED03E71C-C233-4BEE-8BD2-5DFB6BF0F714}" sibTransId="{55785E70-0D85-490D-A9DC-BA0E057B1354}"/>
    <dgm:cxn modelId="{549E4DE1-DFF6-4D27-BB23-15BF5E65C9FA}" type="presOf" srcId="{05C14215-5933-4FA3-8504-1DF70FFCBDE4}" destId="{6B69FFEF-4F3A-4601-80C2-A6D5C6B4DA37}" srcOrd="0" destOrd="0" presId="urn:microsoft.com/office/officeart/2008/layout/LinedList"/>
    <dgm:cxn modelId="{45B69B28-D80F-4A65-BB03-AA224273D3F7}" type="presOf" srcId="{E55FFFA3-823F-4507-9BA8-66977B799C28}" destId="{73EC0A43-4C8C-4E0B-9B15-0460E96F404A}" srcOrd="0" destOrd="0" presId="urn:microsoft.com/office/officeart/2008/layout/LinedList"/>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E16C2495-0C5C-49F4-AFCF-932B02131185}" type="presOf" srcId="{B077589A-9DCD-419B-8D29-CCF3EE3B7B13}" destId="{53DC08B6-3095-4FC0-B8B6-ADAE14A36273}" srcOrd="0" destOrd="0" presId="urn:microsoft.com/office/officeart/2008/layout/LinedList"/>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r>
            <a:rPr lang="en-US" sz="3600" b="1" u="sng" dirty="0">
              <a:effectLst/>
              <a:latin typeface="+mn-lt"/>
              <a:ea typeface="Times New Roman" panose="02020603050405020304" pitchFamily="18" charset="0"/>
              <a:cs typeface="Arial" panose="020B0604020202020204" pitchFamily="34" charset="0"/>
            </a:rPr>
            <a:t>Includes:</a:t>
          </a:r>
          <a:endParaRPr lang="en-US" sz="3600" dirty="0">
            <a:latin typeface="+mn-lt"/>
          </a:endParaRPr>
        </a:p>
      </dgm:t>
    </dgm:pt>
    <dgm:pt modelId="{E7C27538-10E5-42E3-AF80-D72062370D8E}" type="parTrans" cxnId="{35501ED2-60DB-4CF4-9AD3-D6A72AD8F3AD}">
      <dgm:prSet/>
      <dgm:spPr/>
      <dgm:t>
        <a:bodyPr/>
        <a:lstStyle/>
        <a:p>
          <a:endParaRPr lang="en-US">
            <a:latin typeface="+mn-lt"/>
          </a:endParaRPr>
        </a:p>
      </dgm:t>
    </dgm:pt>
    <dgm:pt modelId="{105F9DB0-BE8F-4139-BAE3-B394D8CFC379}" type="sibTrans" cxnId="{35501ED2-60DB-4CF4-9AD3-D6A72AD8F3AD}">
      <dgm:prSet/>
      <dgm:spPr/>
      <dgm:t>
        <a:bodyPr/>
        <a:lstStyle/>
        <a:p>
          <a:endParaRPr lang="en-US">
            <a:latin typeface="+mn-lt"/>
          </a:endParaRPr>
        </a:p>
      </dgm:t>
    </dgm:pt>
    <dgm:pt modelId="{AB038840-88F8-446F-9D1B-7AD785063AF7}">
      <dgm:prSet/>
      <dgm:spPr/>
      <dgm:t>
        <a:bodyPr/>
        <a:lstStyle/>
        <a:p>
          <a:r>
            <a:rPr lang="en-US" dirty="0">
              <a:effectLst/>
              <a:latin typeface="+mn-lt"/>
              <a:ea typeface="Times New Roman" panose="02020603050405020304" pitchFamily="18" charset="0"/>
              <a:cs typeface="Arial" panose="020B0604020202020204" pitchFamily="34" charset="0"/>
            </a:rPr>
            <a:t>Improved understanding of customer behavior and preferences.</a:t>
          </a:r>
          <a:endParaRPr lang="en-US" dirty="0">
            <a:latin typeface="+mn-lt"/>
          </a:endParaRPr>
        </a:p>
      </dgm:t>
    </dgm:pt>
    <dgm:pt modelId="{A9355DC1-136A-4ECA-9F81-AF91646437C3}" type="parTrans" cxnId="{D002FFFE-B832-495C-A9F5-C03987080219}">
      <dgm:prSet/>
      <dgm:spPr/>
      <dgm:t>
        <a:bodyPr/>
        <a:lstStyle/>
        <a:p>
          <a:endParaRPr lang="en-US">
            <a:latin typeface="+mn-lt"/>
          </a:endParaRPr>
        </a:p>
      </dgm:t>
    </dgm:pt>
    <dgm:pt modelId="{AA9E6827-9838-4B28-A7DF-AC138B0ED277}" type="sibTrans" cxnId="{D002FFFE-B832-495C-A9F5-C03987080219}">
      <dgm:prSet/>
      <dgm:spPr/>
      <dgm:t>
        <a:bodyPr/>
        <a:lstStyle/>
        <a:p>
          <a:endParaRPr lang="en-US">
            <a:latin typeface="+mn-lt"/>
          </a:endParaRPr>
        </a:p>
      </dgm:t>
    </dgm:pt>
    <dgm:pt modelId="{05C14215-5933-4FA3-8504-1DF70FFCBDE4}">
      <dgm:prSet/>
      <dgm:spPr/>
      <dgm:t>
        <a:bodyPr/>
        <a:lstStyle/>
        <a:p>
          <a:r>
            <a:rPr lang="en-US" dirty="0">
              <a:effectLst/>
              <a:latin typeface="+mn-lt"/>
              <a:ea typeface="Times New Roman" panose="02020603050405020304" pitchFamily="18" charset="0"/>
              <a:cs typeface="Arial" panose="020B0604020202020204" pitchFamily="34" charset="0"/>
            </a:rPr>
            <a:t>Optimized product offerings and marketing campaigns.</a:t>
          </a:r>
          <a:endParaRPr lang="en-US" dirty="0">
            <a:latin typeface="+mn-lt"/>
          </a:endParaRPr>
        </a:p>
      </dgm:t>
    </dgm:pt>
    <dgm:pt modelId="{ED03E71C-C233-4BEE-8BD2-5DFB6BF0F714}" type="parTrans" cxnId="{B87D532D-77F1-44B6-8B4A-7CF6A13D1165}">
      <dgm:prSet/>
      <dgm:spPr/>
      <dgm:t>
        <a:bodyPr/>
        <a:lstStyle/>
        <a:p>
          <a:endParaRPr lang="en-US">
            <a:latin typeface="+mn-lt"/>
          </a:endParaRPr>
        </a:p>
      </dgm:t>
    </dgm:pt>
    <dgm:pt modelId="{55785E70-0D85-490D-A9DC-BA0E057B1354}" type="sibTrans" cxnId="{B87D532D-77F1-44B6-8B4A-7CF6A13D1165}">
      <dgm:prSet/>
      <dgm:spPr/>
      <dgm:t>
        <a:bodyPr/>
        <a:lstStyle/>
        <a:p>
          <a:endParaRPr lang="en-US">
            <a:latin typeface="+mn-lt"/>
          </a:endParaRPr>
        </a:p>
      </dgm:t>
    </dgm:pt>
    <dgm:pt modelId="{B077589A-9DCD-419B-8D29-CCF3EE3B7B13}">
      <dgm:prSet/>
      <dgm:spPr/>
      <dgm:t>
        <a:bodyPr/>
        <a:lstStyle/>
        <a:p>
          <a:r>
            <a:rPr lang="en-US" dirty="0">
              <a:effectLst/>
              <a:latin typeface="+mn-lt"/>
              <a:ea typeface="Times New Roman" panose="02020603050405020304" pitchFamily="18" charset="0"/>
              <a:cs typeface="Arial" panose="020B0604020202020204" pitchFamily="34" charset="0"/>
            </a:rPr>
            <a:t>Increased sales and profitability.</a:t>
          </a:r>
          <a:endParaRPr lang="en-US" dirty="0">
            <a:latin typeface="+mn-lt"/>
          </a:endParaRPr>
        </a:p>
      </dgm:t>
    </dgm:pt>
    <dgm:pt modelId="{36C43078-0F6F-4E73-85B9-ABE6F1DC13D5}" type="parTrans" cxnId="{17485606-7E5B-41BB-96C6-AB3F0F8438F6}">
      <dgm:prSet/>
      <dgm:spPr/>
      <dgm:t>
        <a:bodyPr/>
        <a:lstStyle/>
        <a:p>
          <a:endParaRPr lang="en-US">
            <a:latin typeface="+mn-lt"/>
          </a:endParaRPr>
        </a:p>
      </dgm:t>
    </dgm:pt>
    <dgm:pt modelId="{1A732E2E-268A-4CED-BBA4-50E19EF8887F}" type="sibTrans" cxnId="{17485606-7E5B-41BB-96C6-AB3F0F8438F6}">
      <dgm:prSet/>
      <dgm:spPr/>
      <dgm:t>
        <a:bodyPr/>
        <a:lstStyle/>
        <a:p>
          <a:endParaRPr lang="en-US">
            <a:latin typeface="+mn-lt"/>
          </a:endParaRPr>
        </a:p>
      </dgm:t>
    </dgm:pt>
    <dgm:pt modelId="{E55FFFA3-823F-4507-9BA8-66977B799C28}">
      <dgm:prSet custT="1"/>
      <dgm:spPr/>
      <dgm:t>
        <a:bodyPr/>
        <a:lstStyle/>
        <a:p>
          <a:r>
            <a:rPr lang="en-US" sz="2800" dirty="0">
              <a:effectLst/>
              <a:latin typeface="+mn-lt"/>
              <a:ea typeface="Times New Roman" panose="02020603050405020304" pitchFamily="18" charset="0"/>
              <a:cs typeface="Arial" panose="020B0604020202020204" pitchFamily="34" charset="0"/>
            </a:rPr>
            <a:t>Enhanced decision-making capabilities</a:t>
          </a:r>
          <a:endParaRPr lang="en-US" sz="2800" dirty="0">
            <a:latin typeface="+mn-lt"/>
          </a:endParaRPr>
        </a:p>
      </dgm:t>
    </dgm:pt>
    <dgm:pt modelId="{C00A8301-837F-46E1-9CE1-BAF9BCA42ED8}" type="parTrans" cxnId="{2901CA23-3A6D-474D-8FDB-7280500230F1}">
      <dgm:prSet/>
      <dgm:spPr/>
      <dgm:t>
        <a:bodyPr/>
        <a:lstStyle/>
        <a:p>
          <a:endParaRPr lang="en-US">
            <a:latin typeface="+mn-lt"/>
          </a:endParaRPr>
        </a:p>
      </dgm:t>
    </dgm:pt>
    <dgm:pt modelId="{7AF18728-445F-4983-BDF9-87DC06E80498}" type="sibTrans" cxnId="{2901CA23-3A6D-474D-8FDB-7280500230F1}">
      <dgm:prSet/>
      <dgm:spPr/>
      <dgm:t>
        <a:bodyPr/>
        <a:lstStyle/>
        <a:p>
          <a:endParaRPr lang="en-US">
            <a:latin typeface="+mn-lt"/>
          </a:endParaRPr>
        </a:p>
      </dgm:t>
    </dgm:pt>
    <dgm:pt modelId="{4AA41602-40DE-4BA4-AA5C-748BD49A71CF}" type="pres">
      <dgm:prSet presAssocID="{DD295B02-CE68-4C72-B5DB-BF1E0874D74C}" presName="vert0" presStyleCnt="0">
        <dgm:presLayoutVars>
          <dgm:dir/>
          <dgm:animOne val="branch"/>
          <dgm:animLvl val="lvl"/>
        </dgm:presLayoutVars>
      </dgm:prSet>
      <dgm:spPr/>
      <dgm:t>
        <a:bodyPr/>
        <a:lstStyle/>
        <a:p>
          <a:endParaRPr lang="en-US"/>
        </a:p>
      </dgm:t>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5"/>
      <dgm:spPr/>
      <dgm:t>
        <a:bodyPr/>
        <a:lstStyle/>
        <a:p>
          <a:endParaRPr lang="en-US"/>
        </a:p>
      </dgm:t>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5"/>
      <dgm:spPr/>
      <dgm:t>
        <a:bodyPr/>
        <a:lstStyle/>
        <a:p>
          <a:endParaRPr lang="en-US"/>
        </a:p>
      </dgm:t>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4"/>
      <dgm:spPr/>
    </dgm:pt>
    <dgm:pt modelId="{14349498-EF76-441E-8052-859C9E4863D0}" type="pres">
      <dgm:prSet presAssocID="{AB038840-88F8-446F-9D1B-7AD785063AF7}" presName="vertSpace2b" presStyleCnt="0"/>
      <dgm:spPr/>
    </dgm:pt>
    <dgm:pt modelId="{FA76EBCF-522F-4F7A-A12B-CCA6BFE5C72F}" type="pres">
      <dgm:prSet presAssocID="{05C14215-5933-4FA3-8504-1DF70FFCBDE4}" presName="horz2" presStyleCnt="0"/>
      <dgm:spPr/>
    </dgm:pt>
    <dgm:pt modelId="{B378D5A8-E71F-4D68-A8EC-5877BAAFD167}" type="pres">
      <dgm:prSet presAssocID="{05C14215-5933-4FA3-8504-1DF70FFCBDE4}" presName="horzSpace2" presStyleCnt="0"/>
      <dgm:spPr/>
    </dgm:pt>
    <dgm:pt modelId="{6B69FFEF-4F3A-4601-80C2-A6D5C6B4DA37}" type="pres">
      <dgm:prSet presAssocID="{05C14215-5933-4FA3-8504-1DF70FFCBDE4}" presName="tx2" presStyleLbl="revTx" presStyleIdx="2" presStyleCnt="5"/>
      <dgm:spPr/>
      <dgm:t>
        <a:bodyPr/>
        <a:lstStyle/>
        <a:p>
          <a:endParaRPr lang="en-US"/>
        </a:p>
      </dgm:t>
    </dgm:pt>
    <dgm:pt modelId="{EDE63049-DDE7-43A2-9D79-FC8ADD28C3AA}" type="pres">
      <dgm:prSet presAssocID="{05C14215-5933-4FA3-8504-1DF70FFCBDE4}" presName="vert2" presStyleCnt="0"/>
      <dgm:spPr/>
    </dgm:pt>
    <dgm:pt modelId="{DB2C784B-FECE-45AC-9D1B-ADFB70C8B131}" type="pres">
      <dgm:prSet presAssocID="{05C14215-5933-4FA3-8504-1DF70FFCBDE4}" presName="thinLine2b" presStyleLbl="callout" presStyleIdx="1" presStyleCnt="4"/>
      <dgm:spPr/>
    </dgm:pt>
    <dgm:pt modelId="{5645A733-230D-4594-B953-99C9BB47C294}" type="pres">
      <dgm:prSet presAssocID="{05C14215-5933-4FA3-8504-1DF70FFCBDE4}" presName="vertSpace2b" presStyleCnt="0"/>
      <dgm:spPr/>
    </dgm:pt>
    <dgm:pt modelId="{1B492834-6064-45DB-9AD6-C2F0CDDBDBDE}" type="pres">
      <dgm:prSet presAssocID="{B077589A-9DCD-419B-8D29-CCF3EE3B7B13}" presName="horz2" presStyleCnt="0"/>
      <dgm:spPr/>
    </dgm:pt>
    <dgm:pt modelId="{963E0EBE-FB85-4D2A-9B1B-9A4AFB99E461}" type="pres">
      <dgm:prSet presAssocID="{B077589A-9DCD-419B-8D29-CCF3EE3B7B13}" presName="horzSpace2" presStyleCnt="0"/>
      <dgm:spPr/>
    </dgm:pt>
    <dgm:pt modelId="{53DC08B6-3095-4FC0-B8B6-ADAE14A36273}" type="pres">
      <dgm:prSet presAssocID="{B077589A-9DCD-419B-8D29-CCF3EE3B7B13}" presName="tx2" presStyleLbl="revTx" presStyleIdx="3" presStyleCnt="5"/>
      <dgm:spPr/>
      <dgm:t>
        <a:bodyPr/>
        <a:lstStyle/>
        <a:p>
          <a:endParaRPr lang="en-US"/>
        </a:p>
      </dgm:t>
    </dgm:pt>
    <dgm:pt modelId="{AB2CB5EB-A628-4312-9FB3-D81C35DA76B2}" type="pres">
      <dgm:prSet presAssocID="{B077589A-9DCD-419B-8D29-CCF3EE3B7B13}" presName="vert2" presStyleCnt="0"/>
      <dgm:spPr/>
    </dgm:pt>
    <dgm:pt modelId="{14E469D2-39BF-4DDB-87A5-C3C8A3937229}" type="pres">
      <dgm:prSet presAssocID="{B077589A-9DCD-419B-8D29-CCF3EE3B7B13}" presName="thinLine2b" presStyleLbl="callout" presStyleIdx="2" presStyleCnt="4"/>
      <dgm:spPr/>
    </dgm:pt>
    <dgm:pt modelId="{1FE1CCD7-0BA9-4F9F-9E70-138F8B5A417E}" type="pres">
      <dgm:prSet presAssocID="{B077589A-9DCD-419B-8D29-CCF3EE3B7B13}" presName="vertSpace2b" presStyleCnt="0"/>
      <dgm:spPr/>
    </dgm:pt>
    <dgm:pt modelId="{7542F458-EE3A-436D-8B07-EE58AAA22B83}" type="pres">
      <dgm:prSet presAssocID="{E55FFFA3-823F-4507-9BA8-66977B799C28}" presName="horz2" presStyleCnt="0"/>
      <dgm:spPr/>
    </dgm:pt>
    <dgm:pt modelId="{B286CFEB-E0B1-4E65-85AF-A93AAA3D5CE9}" type="pres">
      <dgm:prSet presAssocID="{E55FFFA3-823F-4507-9BA8-66977B799C28}" presName="horzSpace2" presStyleCnt="0"/>
      <dgm:spPr/>
    </dgm:pt>
    <dgm:pt modelId="{73EC0A43-4C8C-4E0B-9B15-0460E96F404A}" type="pres">
      <dgm:prSet presAssocID="{E55FFFA3-823F-4507-9BA8-66977B799C28}" presName="tx2" presStyleLbl="revTx" presStyleIdx="4" presStyleCnt="5"/>
      <dgm:spPr/>
      <dgm:t>
        <a:bodyPr/>
        <a:lstStyle/>
        <a:p>
          <a:endParaRPr lang="en-US"/>
        </a:p>
      </dgm:t>
    </dgm:pt>
    <dgm:pt modelId="{21D2B4BD-7023-4B3A-8D0E-F2C1E90C3AD0}" type="pres">
      <dgm:prSet presAssocID="{E55FFFA3-823F-4507-9BA8-66977B799C28}" presName="vert2" presStyleCnt="0"/>
      <dgm:spPr/>
    </dgm:pt>
    <dgm:pt modelId="{563A65D7-3460-4CA4-8DE7-A42934525C62}" type="pres">
      <dgm:prSet presAssocID="{E55FFFA3-823F-4507-9BA8-66977B799C28}" presName="thinLine2b" presStyleLbl="callout" presStyleIdx="3" presStyleCnt="4"/>
      <dgm:spPr/>
    </dgm:pt>
    <dgm:pt modelId="{23A30CC3-41EA-4B47-82A9-CA40BE633744}" type="pres">
      <dgm:prSet presAssocID="{E55FFFA3-823F-4507-9BA8-66977B799C28}" presName="vertSpace2b" presStyleCnt="0"/>
      <dgm:spPr/>
    </dgm:pt>
  </dgm:ptLst>
  <dgm:cxnLst>
    <dgm:cxn modelId="{35501ED2-60DB-4CF4-9AD3-D6A72AD8F3AD}" srcId="{DD295B02-CE68-4C72-B5DB-BF1E0874D74C}" destId="{5857A4F1-4126-4382-A16A-A81972B3AB77}" srcOrd="0" destOrd="0" parTransId="{E7C27538-10E5-42E3-AF80-D72062370D8E}" sibTransId="{105F9DB0-BE8F-4139-BAE3-B394D8CFC379}"/>
    <dgm:cxn modelId="{2D176832-1FD5-4B7B-B08D-0971C90CAA28}" type="presOf" srcId="{5857A4F1-4126-4382-A16A-A81972B3AB77}" destId="{B3C6C7FD-2EC1-437E-BE5F-0E537A85F011}"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17485606-7E5B-41BB-96C6-AB3F0F8438F6}" srcId="{5857A4F1-4126-4382-A16A-A81972B3AB77}" destId="{B077589A-9DCD-419B-8D29-CCF3EE3B7B13}" srcOrd="2" destOrd="0" parTransId="{36C43078-0F6F-4E73-85B9-ABE6F1DC13D5}" sibTransId="{1A732E2E-268A-4CED-BBA4-50E19EF8887F}"/>
    <dgm:cxn modelId="{B87D532D-77F1-44B6-8B4A-7CF6A13D1165}" srcId="{5857A4F1-4126-4382-A16A-A81972B3AB77}" destId="{05C14215-5933-4FA3-8504-1DF70FFCBDE4}" srcOrd="1" destOrd="0" parTransId="{ED03E71C-C233-4BEE-8BD2-5DFB6BF0F714}" sibTransId="{55785E70-0D85-490D-A9DC-BA0E057B1354}"/>
    <dgm:cxn modelId="{549E4DE1-DFF6-4D27-BB23-15BF5E65C9FA}" type="presOf" srcId="{05C14215-5933-4FA3-8504-1DF70FFCBDE4}" destId="{6B69FFEF-4F3A-4601-80C2-A6D5C6B4DA37}" srcOrd="0" destOrd="0" presId="urn:microsoft.com/office/officeart/2008/layout/LinedList"/>
    <dgm:cxn modelId="{45B69B28-D80F-4A65-BB03-AA224273D3F7}" type="presOf" srcId="{E55FFFA3-823F-4507-9BA8-66977B799C28}" destId="{73EC0A43-4C8C-4E0B-9B15-0460E96F404A}" srcOrd="0" destOrd="0" presId="urn:microsoft.com/office/officeart/2008/layout/LinedList"/>
    <dgm:cxn modelId="{4F7C1909-4A91-420A-A180-475A66FAB0CF}" type="presOf" srcId="{AB038840-88F8-446F-9D1B-7AD785063AF7}" destId="{F0F85290-6F67-4C66-AF17-4FAF2CFA1241}" srcOrd="0" destOrd="0" presId="urn:microsoft.com/office/officeart/2008/layout/LinedList"/>
    <dgm:cxn modelId="{2901CA23-3A6D-474D-8FDB-7280500230F1}" srcId="{5857A4F1-4126-4382-A16A-A81972B3AB77}" destId="{E55FFFA3-823F-4507-9BA8-66977B799C28}" srcOrd="3" destOrd="0" parTransId="{C00A8301-837F-46E1-9CE1-BAF9BCA42ED8}" sibTransId="{7AF18728-445F-4983-BDF9-87DC06E80498}"/>
    <dgm:cxn modelId="{E16C2495-0C5C-49F4-AFCF-932B02131185}" type="presOf" srcId="{B077589A-9DCD-419B-8D29-CCF3EE3B7B13}" destId="{53DC08B6-3095-4FC0-B8B6-ADAE14A36273}" srcOrd="0" destOrd="0" presId="urn:microsoft.com/office/officeart/2008/layout/LinedList"/>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FFAA3937-F9E3-449D-9622-235BF7DA1EC7}" type="presParOf" srcId="{3E0E5E3B-A884-493A-A37A-603C49B97A77}" destId="{FA76EBCF-522F-4F7A-A12B-CCA6BFE5C72F}" srcOrd="4" destOrd="0" presId="urn:microsoft.com/office/officeart/2008/layout/LinedList"/>
    <dgm:cxn modelId="{6E6E7F35-F1B6-4B53-BC7F-6A5C340EE3AE}" type="presParOf" srcId="{FA76EBCF-522F-4F7A-A12B-CCA6BFE5C72F}" destId="{B378D5A8-E71F-4D68-A8EC-5877BAAFD167}" srcOrd="0" destOrd="0" presId="urn:microsoft.com/office/officeart/2008/layout/LinedList"/>
    <dgm:cxn modelId="{7A79699E-1994-403D-9DF8-C1757AD77D9F}" type="presParOf" srcId="{FA76EBCF-522F-4F7A-A12B-CCA6BFE5C72F}" destId="{6B69FFEF-4F3A-4601-80C2-A6D5C6B4DA37}" srcOrd="1" destOrd="0" presId="urn:microsoft.com/office/officeart/2008/layout/LinedList"/>
    <dgm:cxn modelId="{31837C2D-86BD-40FA-BEE9-B030216FB18D}" type="presParOf" srcId="{FA76EBCF-522F-4F7A-A12B-CCA6BFE5C72F}" destId="{EDE63049-DDE7-43A2-9D79-FC8ADD28C3AA}" srcOrd="2" destOrd="0" presId="urn:microsoft.com/office/officeart/2008/layout/LinedList"/>
    <dgm:cxn modelId="{6240D8A0-AACF-4415-8DF5-49A9CAA44C41}" type="presParOf" srcId="{3E0E5E3B-A884-493A-A37A-603C49B97A77}" destId="{DB2C784B-FECE-45AC-9D1B-ADFB70C8B131}" srcOrd="5" destOrd="0" presId="urn:microsoft.com/office/officeart/2008/layout/LinedList"/>
    <dgm:cxn modelId="{12DD9E16-B4D4-4BB3-AFFE-F7A279997423}" type="presParOf" srcId="{3E0E5E3B-A884-493A-A37A-603C49B97A77}" destId="{5645A733-230D-4594-B953-99C9BB47C294}" srcOrd="6" destOrd="0" presId="urn:microsoft.com/office/officeart/2008/layout/LinedList"/>
    <dgm:cxn modelId="{C0F32FF7-5E2D-43FC-AE19-5D7ED545D4B2}" type="presParOf" srcId="{3E0E5E3B-A884-493A-A37A-603C49B97A77}" destId="{1B492834-6064-45DB-9AD6-C2F0CDDBDBDE}" srcOrd="7" destOrd="0" presId="urn:microsoft.com/office/officeart/2008/layout/LinedList"/>
    <dgm:cxn modelId="{0E2F2FA7-8064-475F-916E-A84D82C04D4A}" type="presParOf" srcId="{1B492834-6064-45DB-9AD6-C2F0CDDBDBDE}" destId="{963E0EBE-FB85-4D2A-9B1B-9A4AFB99E461}" srcOrd="0" destOrd="0" presId="urn:microsoft.com/office/officeart/2008/layout/LinedList"/>
    <dgm:cxn modelId="{D7F25DB1-04D7-465B-A344-5D51989BAC52}" type="presParOf" srcId="{1B492834-6064-45DB-9AD6-C2F0CDDBDBDE}" destId="{53DC08B6-3095-4FC0-B8B6-ADAE14A36273}" srcOrd="1" destOrd="0" presId="urn:microsoft.com/office/officeart/2008/layout/LinedList"/>
    <dgm:cxn modelId="{66FBC36B-87FE-4D2A-980E-6BA83C9E3480}" type="presParOf" srcId="{1B492834-6064-45DB-9AD6-C2F0CDDBDBDE}" destId="{AB2CB5EB-A628-4312-9FB3-D81C35DA76B2}" srcOrd="2" destOrd="0" presId="urn:microsoft.com/office/officeart/2008/layout/LinedList"/>
    <dgm:cxn modelId="{E9D12B5A-A75E-4CEC-AB32-D7D36CEDED3B}" type="presParOf" srcId="{3E0E5E3B-A884-493A-A37A-603C49B97A77}" destId="{14E469D2-39BF-4DDB-87A5-C3C8A3937229}" srcOrd="8" destOrd="0" presId="urn:microsoft.com/office/officeart/2008/layout/LinedList"/>
    <dgm:cxn modelId="{5BF7C88B-247E-4427-9D7F-DAF742027D7B}" type="presParOf" srcId="{3E0E5E3B-A884-493A-A37A-603C49B97A77}" destId="{1FE1CCD7-0BA9-4F9F-9E70-138F8B5A417E}" srcOrd="9" destOrd="0" presId="urn:microsoft.com/office/officeart/2008/layout/LinedList"/>
    <dgm:cxn modelId="{F63F1758-A75D-426D-992C-3E31FBBBEF9C}" type="presParOf" srcId="{3E0E5E3B-A884-493A-A37A-603C49B97A77}" destId="{7542F458-EE3A-436D-8B07-EE58AAA22B83}" srcOrd="10" destOrd="0" presId="urn:microsoft.com/office/officeart/2008/layout/LinedList"/>
    <dgm:cxn modelId="{F51D46EF-E8B3-4583-9BEC-CE497B81CB0F}" type="presParOf" srcId="{7542F458-EE3A-436D-8B07-EE58AAA22B83}" destId="{B286CFEB-E0B1-4E65-85AF-A93AAA3D5CE9}" srcOrd="0" destOrd="0" presId="urn:microsoft.com/office/officeart/2008/layout/LinedList"/>
    <dgm:cxn modelId="{870C0E95-200D-49BC-B6BC-EB7967356681}" type="presParOf" srcId="{7542F458-EE3A-436D-8B07-EE58AAA22B83}" destId="{73EC0A43-4C8C-4E0B-9B15-0460E96F404A}" srcOrd="1" destOrd="0" presId="urn:microsoft.com/office/officeart/2008/layout/LinedList"/>
    <dgm:cxn modelId="{ACA70EA3-173A-4DEB-8B2F-1062ED1D7D7D}" type="presParOf" srcId="{7542F458-EE3A-436D-8B07-EE58AAA22B83}" destId="{21D2B4BD-7023-4B3A-8D0E-F2C1E90C3AD0}" srcOrd="2" destOrd="0" presId="urn:microsoft.com/office/officeart/2008/layout/LinedList"/>
    <dgm:cxn modelId="{7974CACC-9AA0-4572-A1CC-A561B4B556CC}" type="presParOf" srcId="{3E0E5E3B-A884-493A-A37A-603C49B97A77}" destId="{563A65D7-3460-4CA4-8DE7-A42934525C62}" srcOrd="11" destOrd="0" presId="urn:microsoft.com/office/officeart/2008/layout/LinedList"/>
    <dgm:cxn modelId="{3F7B13C5-2D0D-4637-B919-C2EE8EA2701C}" type="presParOf" srcId="{3E0E5E3B-A884-493A-A37A-603C49B97A77}" destId="{23A30CC3-41EA-4B47-82A9-CA40BE63374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95B02-CE68-4C72-B5DB-BF1E0874D74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857A4F1-4126-4382-A16A-A81972B3AB77}">
      <dgm:prSet custT="1"/>
      <dgm:spPr/>
      <dgm:t>
        <a:bodyPr/>
        <a:lstStyle/>
        <a:p>
          <a:pPr algn="ctr"/>
          <a:r>
            <a:rPr lang="en-US" sz="2400" b="1" u="none" dirty="0">
              <a:solidFill>
                <a:srgbClr val="000000"/>
              </a:solidFill>
              <a:effectLst/>
              <a:latin typeface="Arial" panose="020B0604020202020204" pitchFamily="34" charset="0"/>
              <a:ea typeface="Times New Roman" panose="02020603050405020304" pitchFamily="18" charset="0"/>
            </a:rPr>
            <a:t>Includes</a:t>
          </a:r>
          <a:endParaRPr lang="en-US" sz="2400" u="none" dirty="0">
            <a:latin typeface="+mn-lt"/>
          </a:endParaRPr>
        </a:p>
      </dgm:t>
    </dgm:pt>
    <dgm:pt modelId="{E7C27538-10E5-42E3-AF80-D72062370D8E}" type="parTrans" cxnId="{35501ED2-60DB-4CF4-9AD3-D6A72AD8F3AD}">
      <dgm:prSet/>
      <dgm:spPr/>
      <dgm:t>
        <a:bodyPr/>
        <a:lstStyle/>
        <a:p>
          <a:endParaRPr lang="en-US" sz="1800">
            <a:latin typeface="+mn-lt"/>
          </a:endParaRPr>
        </a:p>
      </dgm:t>
    </dgm:pt>
    <dgm:pt modelId="{105F9DB0-BE8F-4139-BAE3-B394D8CFC379}" type="sibTrans" cxnId="{35501ED2-60DB-4CF4-9AD3-D6A72AD8F3AD}">
      <dgm:prSet/>
      <dgm:spPr/>
      <dgm:t>
        <a:bodyPr/>
        <a:lstStyle/>
        <a:p>
          <a:endParaRPr lang="en-US" sz="1800">
            <a:latin typeface="+mn-lt"/>
          </a:endParaRPr>
        </a:p>
      </dgm:t>
    </dgm:pt>
    <dgm:pt modelId="{AB038840-88F8-446F-9D1B-7AD785063AF7}">
      <dgm:prSet custT="1"/>
      <dgm:spPr/>
      <dgm:t>
        <a:bodyPr/>
        <a:lstStyle/>
        <a:p>
          <a:r>
            <a:rPr lang="en-US" sz="2400" b="1" u="none" dirty="0"/>
            <a:t>Customers :</a:t>
          </a:r>
          <a:r>
            <a:rPr lang="en-US" sz="2400" dirty="0"/>
            <a:t> we have 793 customers</a:t>
          </a:r>
          <a:endParaRPr lang="en-US" sz="2400" dirty="0">
            <a:latin typeface="+mn-lt"/>
          </a:endParaRPr>
        </a:p>
      </dgm:t>
    </dgm:pt>
    <dgm:pt modelId="{A9355DC1-136A-4ECA-9F81-AF91646437C3}" type="parTrans" cxnId="{D002FFFE-B832-495C-A9F5-C03987080219}">
      <dgm:prSet/>
      <dgm:spPr/>
      <dgm:t>
        <a:bodyPr/>
        <a:lstStyle/>
        <a:p>
          <a:endParaRPr lang="en-US" sz="1800">
            <a:latin typeface="+mn-lt"/>
          </a:endParaRPr>
        </a:p>
      </dgm:t>
    </dgm:pt>
    <dgm:pt modelId="{AA9E6827-9838-4B28-A7DF-AC138B0ED277}" type="sibTrans" cxnId="{D002FFFE-B832-495C-A9F5-C03987080219}">
      <dgm:prSet/>
      <dgm:spPr/>
      <dgm:t>
        <a:bodyPr/>
        <a:lstStyle/>
        <a:p>
          <a:endParaRPr lang="en-US" sz="1800">
            <a:latin typeface="+mn-lt"/>
          </a:endParaRPr>
        </a:p>
      </dgm:t>
    </dgm:pt>
    <dgm:pt modelId="{DC8286C5-0BA8-4F96-B5F2-49935A3D713B}">
      <dgm:prSet custT="1"/>
      <dgm:spPr/>
      <dgm:t>
        <a:bodyPr/>
        <a:lstStyle/>
        <a:p>
          <a:endParaRPr lang="en-US" sz="2800" dirty="0">
            <a:latin typeface="+mn-lt"/>
          </a:endParaRPr>
        </a:p>
      </dgm:t>
    </dgm:pt>
    <dgm:pt modelId="{B8EC3B96-ECB5-4DE6-8643-C6D15C401298}" type="parTrans" cxnId="{7A2BD1D6-404D-42EA-B120-53BA000BC8D3}">
      <dgm:prSet/>
      <dgm:spPr/>
      <dgm:t>
        <a:bodyPr/>
        <a:lstStyle/>
        <a:p>
          <a:endParaRPr lang="en-US" sz="1800"/>
        </a:p>
      </dgm:t>
    </dgm:pt>
    <dgm:pt modelId="{41C4786B-8116-4058-BD73-8974B18CD6B5}" type="sibTrans" cxnId="{7A2BD1D6-404D-42EA-B120-53BA000BC8D3}">
      <dgm:prSet/>
      <dgm:spPr/>
      <dgm:t>
        <a:bodyPr/>
        <a:lstStyle/>
        <a:p>
          <a:endParaRPr lang="en-US" sz="1800"/>
        </a:p>
      </dgm:t>
    </dgm:pt>
    <dgm:pt modelId="{1BCA3E5D-935D-48D9-BE4F-9C83C3B74226}">
      <dgm:prSet custT="1"/>
      <dgm:spPr/>
      <dgm:t>
        <a:bodyPr/>
        <a:lstStyle/>
        <a:p>
          <a:pPr>
            <a:buFont typeface="Symbol" panose="05050102010706020507" pitchFamily="18" charset="2"/>
            <a:buChar char=""/>
          </a:pPr>
          <a:r>
            <a:rPr lang="en-US" sz="2400" b="1" u="none" dirty="0"/>
            <a:t>Segments : </a:t>
          </a:r>
          <a:r>
            <a:rPr lang="en-US" sz="2400" u="none" dirty="0"/>
            <a:t> </a:t>
          </a:r>
          <a:r>
            <a:rPr lang="en-US" sz="2400" dirty="0"/>
            <a:t>There are three segments Consumer ,Corporate , Home office</a:t>
          </a:r>
        </a:p>
      </dgm:t>
    </dgm:pt>
    <dgm:pt modelId="{8A7C904B-68E4-4151-994F-A31B9ED76474}" type="parTrans" cxnId="{C9DC123E-99F1-40D6-BFB8-EEDF94F84CA0}">
      <dgm:prSet/>
      <dgm:spPr/>
      <dgm:t>
        <a:bodyPr/>
        <a:lstStyle/>
        <a:p>
          <a:endParaRPr lang="en-US" sz="1800"/>
        </a:p>
      </dgm:t>
    </dgm:pt>
    <dgm:pt modelId="{5C5D2AEE-C2DB-41D4-A01C-08AA5AF22B38}" type="sibTrans" cxnId="{C9DC123E-99F1-40D6-BFB8-EEDF94F84CA0}">
      <dgm:prSet/>
      <dgm:spPr/>
      <dgm:t>
        <a:bodyPr/>
        <a:lstStyle/>
        <a:p>
          <a:endParaRPr lang="en-US" sz="1800"/>
        </a:p>
      </dgm:t>
    </dgm:pt>
    <dgm:pt modelId="{83338B3E-B19F-450F-9AEA-FD96AAA7B9E3}">
      <dgm:prSet custT="1"/>
      <dgm:spPr/>
      <dgm:t>
        <a:bodyPr/>
        <a:lstStyle/>
        <a:p>
          <a:pPr>
            <a:buFont typeface="Symbol" panose="05050102010706020507" pitchFamily="18" charset="2"/>
            <a:buChar char=""/>
          </a:pPr>
          <a:r>
            <a:rPr lang="en-US" sz="2400" b="1" u="none" dirty="0"/>
            <a:t>Cities :</a:t>
          </a:r>
          <a:r>
            <a:rPr lang="en-US" sz="2400" u="none" dirty="0"/>
            <a:t> </a:t>
          </a:r>
          <a:r>
            <a:rPr lang="en-US" sz="2400" dirty="0"/>
            <a:t>there are 531 Cities</a:t>
          </a:r>
        </a:p>
      </dgm:t>
    </dgm:pt>
    <dgm:pt modelId="{F806A474-015D-4476-8CE1-92890110AB5E}" type="parTrans" cxnId="{16E3F9D9-3469-4A1E-93C9-3A8395E8F48C}">
      <dgm:prSet/>
      <dgm:spPr/>
      <dgm:t>
        <a:bodyPr/>
        <a:lstStyle/>
        <a:p>
          <a:endParaRPr lang="en-US" sz="1800"/>
        </a:p>
      </dgm:t>
    </dgm:pt>
    <dgm:pt modelId="{623F87BE-0620-49C3-80BA-5FF15BF729B5}" type="sibTrans" cxnId="{16E3F9D9-3469-4A1E-93C9-3A8395E8F48C}">
      <dgm:prSet/>
      <dgm:spPr/>
      <dgm:t>
        <a:bodyPr/>
        <a:lstStyle/>
        <a:p>
          <a:endParaRPr lang="en-US" sz="1800"/>
        </a:p>
      </dgm:t>
    </dgm:pt>
    <dgm:pt modelId="{A63AE7DA-44FF-4816-8C70-78DF51560FA5}">
      <dgm:prSet custT="1"/>
      <dgm:spPr/>
      <dgm:t>
        <a:bodyPr/>
        <a:lstStyle/>
        <a:p>
          <a:pPr>
            <a:buFont typeface="Symbol" panose="05050102010706020507" pitchFamily="18" charset="2"/>
            <a:buChar char=""/>
          </a:pPr>
          <a:r>
            <a:rPr lang="en-US" sz="2400" b="1" u="none" dirty="0"/>
            <a:t>States:</a:t>
          </a:r>
          <a:r>
            <a:rPr lang="en-US" sz="2400" u="none" dirty="0"/>
            <a:t> </a:t>
          </a:r>
          <a:r>
            <a:rPr lang="en-US" sz="2400" dirty="0"/>
            <a:t>49 States</a:t>
          </a:r>
        </a:p>
      </dgm:t>
    </dgm:pt>
    <dgm:pt modelId="{F51743CC-B644-4362-B0AE-EB997E89814C}" type="parTrans" cxnId="{056A7828-8DF7-4B09-80D3-5BD3FB41DEDB}">
      <dgm:prSet/>
      <dgm:spPr/>
      <dgm:t>
        <a:bodyPr/>
        <a:lstStyle/>
        <a:p>
          <a:endParaRPr lang="en-US" sz="1800"/>
        </a:p>
      </dgm:t>
    </dgm:pt>
    <dgm:pt modelId="{7398BBE2-B5C1-4BBF-8423-397AAB3E02AA}" type="sibTrans" cxnId="{056A7828-8DF7-4B09-80D3-5BD3FB41DEDB}">
      <dgm:prSet/>
      <dgm:spPr/>
      <dgm:t>
        <a:bodyPr/>
        <a:lstStyle/>
        <a:p>
          <a:endParaRPr lang="en-US" sz="1800"/>
        </a:p>
      </dgm:t>
    </dgm:pt>
    <dgm:pt modelId="{9CACECE2-232F-4AA4-9E84-60F82DE81252}">
      <dgm:prSet custT="1"/>
      <dgm:spPr/>
      <dgm:t>
        <a:bodyPr/>
        <a:lstStyle/>
        <a:p>
          <a:pPr>
            <a:buFont typeface="Symbol" panose="05050102010706020507" pitchFamily="18" charset="2"/>
            <a:buChar char=""/>
          </a:pPr>
          <a:r>
            <a:rPr lang="en-US" sz="2400" b="1" u="none" dirty="0"/>
            <a:t>Regions:</a:t>
          </a:r>
          <a:r>
            <a:rPr lang="en-US" sz="2400" u="none" dirty="0"/>
            <a:t> </a:t>
          </a:r>
          <a:r>
            <a:rPr lang="en-US" sz="2400" dirty="0"/>
            <a:t>There are 4 regions Central, East, West, and South</a:t>
          </a:r>
        </a:p>
      </dgm:t>
    </dgm:pt>
    <dgm:pt modelId="{757F6A23-B5E1-4798-AAC8-8699E2DD87C1}" type="parTrans" cxnId="{4D704054-C8C1-42C5-822F-290848D548AE}">
      <dgm:prSet/>
      <dgm:spPr/>
      <dgm:t>
        <a:bodyPr/>
        <a:lstStyle/>
        <a:p>
          <a:endParaRPr lang="en-US" sz="1800"/>
        </a:p>
      </dgm:t>
    </dgm:pt>
    <dgm:pt modelId="{2B545311-BE8E-4F27-8BE1-CD372782AA3F}" type="sibTrans" cxnId="{4D704054-C8C1-42C5-822F-290848D548AE}">
      <dgm:prSet/>
      <dgm:spPr/>
      <dgm:t>
        <a:bodyPr/>
        <a:lstStyle/>
        <a:p>
          <a:endParaRPr lang="en-US" sz="1800"/>
        </a:p>
      </dgm:t>
    </dgm:pt>
    <dgm:pt modelId="{8488BF92-25F2-448A-BB5F-3ACD630F8A10}">
      <dgm:prSet custT="1"/>
      <dgm:spPr/>
      <dgm:t>
        <a:bodyPr/>
        <a:lstStyle/>
        <a:p>
          <a:pPr>
            <a:buFont typeface="Symbol" panose="05050102010706020507" pitchFamily="18" charset="2"/>
            <a:buChar char=""/>
          </a:pPr>
          <a:r>
            <a:rPr lang="en-US" sz="2200" b="1" u="none" dirty="0"/>
            <a:t>Categories:</a:t>
          </a:r>
          <a:r>
            <a:rPr lang="en-US" sz="2200" u="none" dirty="0"/>
            <a:t> </a:t>
          </a:r>
          <a:r>
            <a:rPr lang="en-US" sz="2200" dirty="0"/>
            <a:t>There are three categories Furniture , Office Supplies, and Technology</a:t>
          </a:r>
        </a:p>
      </dgm:t>
    </dgm:pt>
    <dgm:pt modelId="{33B82C82-94D5-4478-B666-48ED85E10286}" type="parTrans" cxnId="{08125ECC-F54F-4142-8850-1B7D4E43462F}">
      <dgm:prSet/>
      <dgm:spPr/>
      <dgm:t>
        <a:bodyPr/>
        <a:lstStyle/>
        <a:p>
          <a:endParaRPr lang="en-US" sz="1800"/>
        </a:p>
      </dgm:t>
    </dgm:pt>
    <dgm:pt modelId="{CD5A9330-1BCA-4527-91F4-7754DFE5D909}" type="sibTrans" cxnId="{08125ECC-F54F-4142-8850-1B7D4E43462F}">
      <dgm:prSet/>
      <dgm:spPr/>
      <dgm:t>
        <a:bodyPr/>
        <a:lstStyle/>
        <a:p>
          <a:endParaRPr lang="en-US" sz="1800"/>
        </a:p>
      </dgm:t>
    </dgm:pt>
    <dgm:pt modelId="{CB7D09DE-DB9A-44C7-BE35-6CE3F4E91CF9}">
      <dgm:prSet custT="1"/>
      <dgm:spPr/>
      <dgm:t>
        <a:bodyPr/>
        <a:lstStyle/>
        <a:p>
          <a:pPr>
            <a:buFont typeface="Symbol" panose="05050102010706020507" pitchFamily="18" charset="2"/>
            <a:buChar char=""/>
          </a:pPr>
          <a:r>
            <a:rPr lang="en-US" sz="2400" b="1" u="none" dirty="0"/>
            <a:t>Sub-Categories: </a:t>
          </a:r>
          <a:r>
            <a:rPr lang="en-US" sz="2400" u="none" dirty="0"/>
            <a:t> </a:t>
          </a:r>
          <a:r>
            <a:rPr lang="en-US" sz="2400" dirty="0"/>
            <a:t>There are 17 sub-categories</a:t>
          </a:r>
        </a:p>
      </dgm:t>
    </dgm:pt>
    <dgm:pt modelId="{82EED783-E04C-4685-BD25-49B10A78028B}" type="parTrans" cxnId="{927ACAD8-C58D-47C5-8003-6A414882F235}">
      <dgm:prSet/>
      <dgm:spPr/>
      <dgm:t>
        <a:bodyPr/>
        <a:lstStyle/>
        <a:p>
          <a:endParaRPr lang="en-US" sz="1800"/>
        </a:p>
      </dgm:t>
    </dgm:pt>
    <dgm:pt modelId="{567B2211-9C21-41F8-9B23-A1C9C554A9DB}" type="sibTrans" cxnId="{927ACAD8-C58D-47C5-8003-6A414882F235}">
      <dgm:prSet/>
      <dgm:spPr/>
      <dgm:t>
        <a:bodyPr/>
        <a:lstStyle/>
        <a:p>
          <a:endParaRPr lang="en-US" sz="1800"/>
        </a:p>
      </dgm:t>
    </dgm:pt>
    <dgm:pt modelId="{7D0983C8-EE32-4B20-BDEA-975A0EAE9D06}">
      <dgm:prSet custT="1"/>
      <dgm:spPr/>
      <dgm:t>
        <a:bodyPr/>
        <a:lstStyle/>
        <a:p>
          <a:r>
            <a:rPr lang="en-US" sz="2400" b="1" u="none" dirty="0"/>
            <a:t>Products:</a:t>
          </a:r>
          <a:r>
            <a:rPr lang="en-US" sz="2400" u="none" dirty="0"/>
            <a:t> </a:t>
          </a:r>
          <a:r>
            <a:rPr lang="en-US" sz="2400" dirty="0"/>
            <a:t>there are 1850 products</a:t>
          </a:r>
        </a:p>
      </dgm:t>
    </dgm:pt>
    <dgm:pt modelId="{48D51140-BC0D-4B5A-A351-FD88276FDD42}" type="parTrans" cxnId="{2B3E9EF5-F831-4982-97D5-B7482CBCFD15}">
      <dgm:prSet/>
      <dgm:spPr/>
      <dgm:t>
        <a:bodyPr/>
        <a:lstStyle/>
        <a:p>
          <a:endParaRPr lang="en-US" sz="1800"/>
        </a:p>
      </dgm:t>
    </dgm:pt>
    <dgm:pt modelId="{C08F31BE-B8F5-4F9D-846F-AD81DC6DE609}" type="sibTrans" cxnId="{2B3E9EF5-F831-4982-97D5-B7482CBCFD15}">
      <dgm:prSet/>
      <dgm:spPr/>
      <dgm:t>
        <a:bodyPr/>
        <a:lstStyle/>
        <a:p>
          <a:endParaRPr lang="en-US" sz="1800"/>
        </a:p>
      </dgm:t>
    </dgm:pt>
    <dgm:pt modelId="{4AA41602-40DE-4BA4-AA5C-748BD49A71CF}" type="pres">
      <dgm:prSet presAssocID="{DD295B02-CE68-4C72-B5DB-BF1E0874D74C}" presName="vert0" presStyleCnt="0">
        <dgm:presLayoutVars>
          <dgm:dir/>
          <dgm:animOne val="branch"/>
          <dgm:animLvl val="lvl"/>
        </dgm:presLayoutVars>
      </dgm:prSet>
      <dgm:spPr/>
      <dgm:t>
        <a:bodyPr/>
        <a:lstStyle/>
        <a:p>
          <a:endParaRPr lang="en-US"/>
        </a:p>
      </dgm:t>
    </dgm:pt>
    <dgm:pt modelId="{B1A39719-1FA5-4F7A-8B13-3971BDBD73D6}" type="pres">
      <dgm:prSet presAssocID="{5857A4F1-4126-4382-A16A-A81972B3AB77}" presName="thickLine" presStyleLbl="alignNode1" presStyleIdx="0" presStyleCnt="1"/>
      <dgm:spPr/>
    </dgm:pt>
    <dgm:pt modelId="{53220F90-5E1D-4413-A319-339F021610EC}" type="pres">
      <dgm:prSet presAssocID="{5857A4F1-4126-4382-A16A-A81972B3AB77}" presName="horz1" presStyleCnt="0"/>
      <dgm:spPr/>
    </dgm:pt>
    <dgm:pt modelId="{B3C6C7FD-2EC1-437E-BE5F-0E537A85F011}" type="pres">
      <dgm:prSet presAssocID="{5857A4F1-4126-4382-A16A-A81972B3AB77}" presName="tx1" presStyleLbl="revTx" presStyleIdx="0" presStyleCnt="10" custScaleX="69830"/>
      <dgm:spPr/>
      <dgm:t>
        <a:bodyPr/>
        <a:lstStyle/>
        <a:p>
          <a:endParaRPr lang="en-US"/>
        </a:p>
      </dgm:t>
    </dgm:pt>
    <dgm:pt modelId="{3E0E5E3B-A884-493A-A37A-603C49B97A77}" type="pres">
      <dgm:prSet presAssocID="{5857A4F1-4126-4382-A16A-A81972B3AB77}" presName="vert1" presStyleCnt="0"/>
      <dgm:spPr/>
    </dgm:pt>
    <dgm:pt modelId="{8B4E87DE-742E-40DE-9542-6A922967AAAC}" type="pres">
      <dgm:prSet presAssocID="{AB038840-88F8-446F-9D1B-7AD785063AF7}" presName="vertSpace2a" presStyleCnt="0"/>
      <dgm:spPr/>
    </dgm:pt>
    <dgm:pt modelId="{EEDF7DD6-BC5A-441E-9654-7A0A77169100}" type="pres">
      <dgm:prSet presAssocID="{AB038840-88F8-446F-9D1B-7AD785063AF7}" presName="horz2" presStyleCnt="0"/>
      <dgm:spPr/>
    </dgm:pt>
    <dgm:pt modelId="{E5A2EAC7-C99C-4C05-8107-FB5CB494AFAC}" type="pres">
      <dgm:prSet presAssocID="{AB038840-88F8-446F-9D1B-7AD785063AF7}" presName="horzSpace2" presStyleCnt="0"/>
      <dgm:spPr/>
    </dgm:pt>
    <dgm:pt modelId="{F0F85290-6F67-4C66-AF17-4FAF2CFA1241}" type="pres">
      <dgm:prSet presAssocID="{AB038840-88F8-446F-9D1B-7AD785063AF7}" presName="tx2" presStyleLbl="revTx" presStyleIdx="1" presStyleCnt="10"/>
      <dgm:spPr/>
      <dgm:t>
        <a:bodyPr/>
        <a:lstStyle/>
        <a:p>
          <a:endParaRPr lang="en-US"/>
        </a:p>
      </dgm:t>
    </dgm:pt>
    <dgm:pt modelId="{C2FB5881-C372-43BC-9C46-C6DA596C7F36}" type="pres">
      <dgm:prSet presAssocID="{AB038840-88F8-446F-9D1B-7AD785063AF7}" presName="vert2" presStyleCnt="0"/>
      <dgm:spPr/>
    </dgm:pt>
    <dgm:pt modelId="{ACCB9A7F-43D9-4C6A-8E5A-A7DA07A77A38}" type="pres">
      <dgm:prSet presAssocID="{AB038840-88F8-446F-9D1B-7AD785063AF7}" presName="thinLine2b" presStyleLbl="callout" presStyleIdx="0" presStyleCnt="9"/>
      <dgm:spPr/>
    </dgm:pt>
    <dgm:pt modelId="{14349498-EF76-441E-8052-859C9E4863D0}" type="pres">
      <dgm:prSet presAssocID="{AB038840-88F8-446F-9D1B-7AD785063AF7}" presName="vertSpace2b" presStyleCnt="0"/>
      <dgm:spPr/>
    </dgm:pt>
    <dgm:pt modelId="{08AB9F52-0D2C-46B2-8EDC-18256FBEBE22}" type="pres">
      <dgm:prSet presAssocID="{1BCA3E5D-935D-48D9-BE4F-9C83C3B74226}" presName="horz2" presStyleCnt="0"/>
      <dgm:spPr/>
    </dgm:pt>
    <dgm:pt modelId="{C415B416-66D4-46B9-8DF1-7E0559829821}" type="pres">
      <dgm:prSet presAssocID="{1BCA3E5D-935D-48D9-BE4F-9C83C3B74226}" presName="horzSpace2" presStyleCnt="0"/>
      <dgm:spPr/>
    </dgm:pt>
    <dgm:pt modelId="{52DCE722-AA8B-404D-8C72-8462372A426A}" type="pres">
      <dgm:prSet presAssocID="{1BCA3E5D-935D-48D9-BE4F-9C83C3B74226}" presName="tx2" presStyleLbl="revTx" presStyleIdx="2" presStyleCnt="10" custScaleX="119931"/>
      <dgm:spPr/>
      <dgm:t>
        <a:bodyPr/>
        <a:lstStyle/>
        <a:p>
          <a:endParaRPr lang="en-US"/>
        </a:p>
      </dgm:t>
    </dgm:pt>
    <dgm:pt modelId="{541501C9-640C-40DC-B09F-EAEADD8AECF4}" type="pres">
      <dgm:prSet presAssocID="{1BCA3E5D-935D-48D9-BE4F-9C83C3B74226}" presName="vert2" presStyleCnt="0"/>
      <dgm:spPr/>
    </dgm:pt>
    <dgm:pt modelId="{AECC2AA7-0143-483D-9E47-6BD7F6CB1F40}" type="pres">
      <dgm:prSet presAssocID="{1BCA3E5D-935D-48D9-BE4F-9C83C3B74226}" presName="thinLine2b" presStyleLbl="callout" presStyleIdx="1" presStyleCnt="9"/>
      <dgm:spPr/>
    </dgm:pt>
    <dgm:pt modelId="{7CB76B0D-61DC-4F9D-80AD-59A466EBA368}" type="pres">
      <dgm:prSet presAssocID="{1BCA3E5D-935D-48D9-BE4F-9C83C3B74226}" presName="vertSpace2b" presStyleCnt="0"/>
      <dgm:spPr/>
    </dgm:pt>
    <dgm:pt modelId="{C166A269-3395-4B34-9C6C-6847D350CB4D}" type="pres">
      <dgm:prSet presAssocID="{83338B3E-B19F-450F-9AEA-FD96AAA7B9E3}" presName="horz2" presStyleCnt="0"/>
      <dgm:spPr/>
    </dgm:pt>
    <dgm:pt modelId="{459FE311-156F-46CB-98D0-B66745712E51}" type="pres">
      <dgm:prSet presAssocID="{83338B3E-B19F-450F-9AEA-FD96AAA7B9E3}" presName="horzSpace2" presStyleCnt="0"/>
      <dgm:spPr/>
    </dgm:pt>
    <dgm:pt modelId="{6F4AB59D-8D88-42B2-8F0E-A2BA5A7B9351}" type="pres">
      <dgm:prSet presAssocID="{83338B3E-B19F-450F-9AEA-FD96AAA7B9E3}" presName="tx2" presStyleLbl="revTx" presStyleIdx="3" presStyleCnt="10"/>
      <dgm:spPr/>
      <dgm:t>
        <a:bodyPr/>
        <a:lstStyle/>
        <a:p>
          <a:endParaRPr lang="en-US"/>
        </a:p>
      </dgm:t>
    </dgm:pt>
    <dgm:pt modelId="{16255A58-E305-4BB0-87ED-A81BC5446F1E}" type="pres">
      <dgm:prSet presAssocID="{83338B3E-B19F-450F-9AEA-FD96AAA7B9E3}" presName="vert2" presStyleCnt="0"/>
      <dgm:spPr/>
    </dgm:pt>
    <dgm:pt modelId="{5166C6B2-488F-4C4C-B568-3E8B584A1D89}" type="pres">
      <dgm:prSet presAssocID="{83338B3E-B19F-450F-9AEA-FD96AAA7B9E3}" presName="thinLine2b" presStyleLbl="callout" presStyleIdx="2" presStyleCnt="9"/>
      <dgm:spPr/>
    </dgm:pt>
    <dgm:pt modelId="{448010BD-14A2-46D2-A819-1941E02984A2}" type="pres">
      <dgm:prSet presAssocID="{83338B3E-B19F-450F-9AEA-FD96AAA7B9E3}" presName="vertSpace2b" presStyleCnt="0"/>
      <dgm:spPr/>
    </dgm:pt>
    <dgm:pt modelId="{9E826715-1EE6-4EED-9ADD-26204DC882CC}" type="pres">
      <dgm:prSet presAssocID="{A63AE7DA-44FF-4816-8C70-78DF51560FA5}" presName="horz2" presStyleCnt="0"/>
      <dgm:spPr/>
    </dgm:pt>
    <dgm:pt modelId="{572F00DF-E7E0-4D6E-A4FA-B6BAF9516D60}" type="pres">
      <dgm:prSet presAssocID="{A63AE7DA-44FF-4816-8C70-78DF51560FA5}" presName="horzSpace2" presStyleCnt="0"/>
      <dgm:spPr/>
    </dgm:pt>
    <dgm:pt modelId="{BF5062D0-94CA-449E-9726-E34DFBCD35CF}" type="pres">
      <dgm:prSet presAssocID="{A63AE7DA-44FF-4816-8C70-78DF51560FA5}" presName="tx2" presStyleLbl="revTx" presStyleIdx="4" presStyleCnt="10"/>
      <dgm:spPr/>
      <dgm:t>
        <a:bodyPr/>
        <a:lstStyle/>
        <a:p>
          <a:endParaRPr lang="en-US"/>
        </a:p>
      </dgm:t>
    </dgm:pt>
    <dgm:pt modelId="{1F473034-5891-4404-9203-F71215BFC29A}" type="pres">
      <dgm:prSet presAssocID="{A63AE7DA-44FF-4816-8C70-78DF51560FA5}" presName="vert2" presStyleCnt="0"/>
      <dgm:spPr/>
    </dgm:pt>
    <dgm:pt modelId="{B02ED05D-1791-4005-AE4C-2DA5827EC3A3}" type="pres">
      <dgm:prSet presAssocID="{A63AE7DA-44FF-4816-8C70-78DF51560FA5}" presName="thinLine2b" presStyleLbl="callout" presStyleIdx="3" presStyleCnt="9"/>
      <dgm:spPr/>
    </dgm:pt>
    <dgm:pt modelId="{66A109FF-2373-47AC-A301-C3CBDB43F148}" type="pres">
      <dgm:prSet presAssocID="{A63AE7DA-44FF-4816-8C70-78DF51560FA5}" presName="vertSpace2b" presStyleCnt="0"/>
      <dgm:spPr/>
    </dgm:pt>
    <dgm:pt modelId="{D8BF88E3-E71C-495E-9EB2-7DE7BC74C5C7}" type="pres">
      <dgm:prSet presAssocID="{9CACECE2-232F-4AA4-9E84-60F82DE81252}" presName="horz2" presStyleCnt="0"/>
      <dgm:spPr/>
    </dgm:pt>
    <dgm:pt modelId="{B6D0DCAB-5425-4FEB-B3C0-2ADEEFE69B30}" type="pres">
      <dgm:prSet presAssocID="{9CACECE2-232F-4AA4-9E84-60F82DE81252}" presName="horzSpace2" presStyleCnt="0"/>
      <dgm:spPr/>
    </dgm:pt>
    <dgm:pt modelId="{F53E2966-FD44-40AC-80AA-40F5B43B92AB}" type="pres">
      <dgm:prSet presAssocID="{9CACECE2-232F-4AA4-9E84-60F82DE81252}" presName="tx2" presStyleLbl="revTx" presStyleIdx="5" presStyleCnt="10"/>
      <dgm:spPr/>
      <dgm:t>
        <a:bodyPr/>
        <a:lstStyle/>
        <a:p>
          <a:endParaRPr lang="en-US"/>
        </a:p>
      </dgm:t>
    </dgm:pt>
    <dgm:pt modelId="{6C398D0C-305B-40E1-8DCF-7ACBD485B901}" type="pres">
      <dgm:prSet presAssocID="{9CACECE2-232F-4AA4-9E84-60F82DE81252}" presName="vert2" presStyleCnt="0"/>
      <dgm:spPr/>
    </dgm:pt>
    <dgm:pt modelId="{04403374-63DB-4140-9E54-ED21F2F07405}" type="pres">
      <dgm:prSet presAssocID="{9CACECE2-232F-4AA4-9E84-60F82DE81252}" presName="thinLine2b" presStyleLbl="callout" presStyleIdx="4" presStyleCnt="9"/>
      <dgm:spPr/>
    </dgm:pt>
    <dgm:pt modelId="{A34F8AE2-8BDF-4DD0-BE2F-E66497ECE43B}" type="pres">
      <dgm:prSet presAssocID="{9CACECE2-232F-4AA4-9E84-60F82DE81252}" presName="vertSpace2b" presStyleCnt="0"/>
      <dgm:spPr/>
    </dgm:pt>
    <dgm:pt modelId="{FC89EBBD-A364-4A89-B614-D6C03DE96AD1}" type="pres">
      <dgm:prSet presAssocID="{8488BF92-25F2-448A-BB5F-3ACD630F8A10}" presName="horz2" presStyleCnt="0"/>
      <dgm:spPr/>
    </dgm:pt>
    <dgm:pt modelId="{E0AD4A3B-BFC4-4567-93C4-3373E4A80C69}" type="pres">
      <dgm:prSet presAssocID="{8488BF92-25F2-448A-BB5F-3ACD630F8A10}" presName="horzSpace2" presStyleCnt="0"/>
      <dgm:spPr/>
    </dgm:pt>
    <dgm:pt modelId="{6F51F699-1A23-4801-BD93-4A131B72B6A2}" type="pres">
      <dgm:prSet presAssocID="{8488BF92-25F2-448A-BB5F-3ACD630F8A10}" presName="tx2" presStyleLbl="revTx" presStyleIdx="6" presStyleCnt="10" custScaleX="116280"/>
      <dgm:spPr/>
      <dgm:t>
        <a:bodyPr/>
        <a:lstStyle/>
        <a:p>
          <a:endParaRPr lang="en-US"/>
        </a:p>
      </dgm:t>
    </dgm:pt>
    <dgm:pt modelId="{7004A5CA-C7F5-4960-A7C1-01E82740707D}" type="pres">
      <dgm:prSet presAssocID="{8488BF92-25F2-448A-BB5F-3ACD630F8A10}" presName="vert2" presStyleCnt="0"/>
      <dgm:spPr/>
    </dgm:pt>
    <dgm:pt modelId="{E2FA8FCC-C6F2-4A6E-8582-723476AB1529}" type="pres">
      <dgm:prSet presAssocID="{8488BF92-25F2-448A-BB5F-3ACD630F8A10}" presName="thinLine2b" presStyleLbl="callout" presStyleIdx="5" presStyleCnt="9"/>
      <dgm:spPr/>
    </dgm:pt>
    <dgm:pt modelId="{AFAF0245-7A76-44CA-A5D7-BF245864AF88}" type="pres">
      <dgm:prSet presAssocID="{8488BF92-25F2-448A-BB5F-3ACD630F8A10}" presName="vertSpace2b" presStyleCnt="0"/>
      <dgm:spPr/>
    </dgm:pt>
    <dgm:pt modelId="{89E242A2-67A7-455F-BAF5-6F5F9B8AF84C}" type="pres">
      <dgm:prSet presAssocID="{CB7D09DE-DB9A-44C7-BE35-6CE3F4E91CF9}" presName="horz2" presStyleCnt="0"/>
      <dgm:spPr/>
    </dgm:pt>
    <dgm:pt modelId="{CB99D615-00AA-41ED-BF64-31E18895BB95}" type="pres">
      <dgm:prSet presAssocID="{CB7D09DE-DB9A-44C7-BE35-6CE3F4E91CF9}" presName="horzSpace2" presStyleCnt="0"/>
      <dgm:spPr/>
    </dgm:pt>
    <dgm:pt modelId="{19888613-95DA-4D49-8577-BCB29C29F630}" type="pres">
      <dgm:prSet presAssocID="{CB7D09DE-DB9A-44C7-BE35-6CE3F4E91CF9}" presName="tx2" presStyleLbl="revTx" presStyleIdx="7" presStyleCnt="10"/>
      <dgm:spPr/>
      <dgm:t>
        <a:bodyPr/>
        <a:lstStyle/>
        <a:p>
          <a:endParaRPr lang="en-US"/>
        </a:p>
      </dgm:t>
    </dgm:pt>
    <dgm:pt modelId="{9F623E8D-1470-4B93-8ACE-FBE942DE5B0A}" type="pres">
      <dgm:prSet presAssocID="{CB7D09DE-DB9A-44C7-BE35-6CE3F4E91CF9}" presName="vert2" presStyleCnt="0"/>
      <dgm:spPr/>
    </dgm:pt>
    <dgm:pt modelId="{81CCCF84-4CDB-4932-98D5-194894F1C668}" type="pres">
      <dgm:prSet presAssocID="{CB7D09DE-DB9A-44C7-BE35-6CE3F4E91CF9}" presName="thinLine2b" presStyleLbl="callout" presStyleIdx="6" presStyleCnt="9"/>
      <dgm:spPr/>
    </dgm:pt>
    <dgm:pt modelId="{9DCF87F7-394B-4D67-AA99-9AC8A4B0BBD7}" type="pres">
      <dgm:prSet presAssocID="{CB7D09DE-DB9A-44C7-BE35-6CE3F4E91CF9}" presName="vertSpace2b" presStyleCnt="0"/>
      <dgm:spPr/>
    </dgm:pt>
    <dgm:pt modelId="{D44A4DD3-B07A-4B62-94F7-E0D4D64D6C03}" type="pres">
      <dgm:prSet presAssocID="{7D0983C8-EE32-4B20-BDEA-975A0EAE9D06}" presName="horz2" presStyleCnt="0"/>
      <dgm:spPr/>
    </dgm:pt>
    <dgm:pt modelId="{1FE65F47-D373-45AD-8D0B-513AF34743AD}" type="pres">
      <dgm:prSet presAssocID="{7D0983C8-EE32-4B20-BDEA-975A0EAE9D06}" presName="horzSpace2" presStyleCnt="0"/>
      <dgm:spPr/>
    </dgm:pt>
    <dgm:pt modelId="{1A9F4FB5-5B61-4FBA-B5FD-1381B0AC3433}" type="pres">
      <dgm:prSet presAssocID="{7D0983C8-EE32-4B20-BDEA-975A0EAE9D06}" presName="tx2" presStyleLbl="revTx" presStyleIdx="8" presStyleCnt="10"/>
      <dgm:spPr/>
      <dgm:t>
        <a:bodyPr/>
        <a:lstStyle/>
        <a:p>
          <a:endParaRPr lang="en-US"/>
        </a:p>
      </dgm:t>
    </dgm:pt>
    <dgm:pt modelId="{1523EAF9-4942-4D3D-8C8F-4AC746A1B82D}" type="pres">
      <dgm:prSet presAssocID="{7D0983C8-EE32-4B20-BDEA-975A0EAE9D06}" presName="vert2" presStyleCnt="0"/>
      <dgm:spPr/>
    </dgm:pt>
    <dgm:pt modelId="{F494CFA5-70E9-462F-8808-1FECAD3F8FB3}" type="pres">
      <dgm:prSet presAssocID="{7D0983C8-EE32-4B20-BDEA-975A0EAE9D06}" presName="thinLine2b" presStyleLbl="callout" presStyleIdx="7" presStyleCnt="9"/>
      <dgm:spPr/>
    </dgm:pt>
    <dgm:pt modelId="{1B598976-1046-4970-9C05-58EC85CBF076}" type="pres">
      <dgm:prSet presAssocID="{7D0983C8-EE32-4B20-BDEA-975A0EAE9D06}" presName="vertSpace2b" presStyleCnt="0"/>
      <dgm:spPr/>
    </dgm:pt>
    <dgm:pt modelId="{E4316133-72E5-4FE3-9978-78A0EE556788}" type="pres">
      <dgm:prSet presAssocID="{DC8286C5-0BA8-4F96-B5F2-49935A3D713B}" presName="horz2" presStyleCnt="0"/>
      <dgm:spPr/>
    </dgm:pt>
    <dgm:pt modelId="{D4E66E10-A4D3-46C0-AB5B-94A8DA735962}" type="pres">
      <dgm:prSet presAssocID="{DC8286C5-0BA8-4F96-B5F2-49935A3D713B}" presName="horzSpace2" presStyleCnt="0"/>
      <dgm:spPr/>
    </dgm:pt>
    <dgm:pt modelId="{D98BF7E7-BCD8-4BD4-A4CE-BCAB8C1B3CC8}" type="pres">
      <dgm:prSet presAssocID="{DC8286C5-0BA8-4F96-B5F2-49935A3D713B}" presName="tx2" presStyleLbl="revTx" presStyleIdx="9" presStyleCnt="10"/>
      <dgm:spPr/>
      <dgm:t>
        <a:bodyPr/>
        <a:lstStyle/>
        <a:p>
          <a:endParaRPr lang="en-US"/>
        </a:p>
      </dgm:t>
    </dgm:pt>
    <dgm:pt modelId="{5F6A735B-106E-4424-B7A4-385692504C8D}" type="pres">
      <dgm:prSet presAssocID="{DC8286C5-0BA8-4F96-B5F2-49935A3D713B}" presName="vert2" presStyleCnt="0"/>
      <dgm:spPr/>
    </dgm:pt>
    <dgm:pt modelId="{03ACE9B0-7A02-42A0-84EE-5C358A2839F1}" type="pres">
      <dgm:prSet presAssocID="{DC8286C5-0BA8-4F96-B5F2-49935A3D713B}" presName="thinLine2b" presStyleLbl="callout" presStyleIdx="8" presStyleCnt="9"/>
      <dgm:spPr/>
    </dgm:pt>
    <dgm:pt modelId="{BCEEC9CE-135B-4131-844E-FB8452EBDBC0}" type="pres">
      <dgm:prSet presAssocID="{DC8286C5-0BA8-4F96-B5F2-49935A3D713B}" presName="vertSpace2b" presStyleCnt="0"/>
      <dgm:spPr/>
    </dgm:pt>
  </dgm:ptLst>
  <dgm:cxnLst>
    <dgm:cxn modelId="{4D704054-C8C1-42C5-822F-290848D548AE}" srcId="{5857A4F1-4126-4382-A16A-A81972B3AB77}" destId="{9CACECE2-232F-4AA4-9E84-60F82DE81252}" srcOrd="4" destOrd="0" parTransId="{757F6A23-B5E1-4798-AAC8-8699E2DD87C1}" sibTransId="{2B545311-BE8E-4F27-8BE1-CD372782AA3F}"/>
    <dgm:cxn modelId="{056A7828-8DF7-4B09-80D3-5BD3FB41DEDB}" srcId="{5857A4F1-4126-4382-A16A-A81972B3AB77}" destId="{A63AE7DA-44FF-4816-8C70-78DF51560FA5}" srcOrd="3" destOrd="0" parTransId="{F51743CC-B644-4362-B0AE-EB997E89814C}" sibTransId="{7398BBE2-B5C1-4BBF-8423-397AAB3E02AA}"/>
    <dgm:cxn modelId="{7A2BD1D6-404D-42EA-B120-53BA000BC8D3}" srcId="{5857A4F1-4126-4382-A16A-A81972B3AB77}" destId="{DC8286C5-0BA8-4F96-B5F2-49935A3D713B}" srcOrd="8" destOrd="0" parTransId="{B8EC3B96-ECB5-4DE6-8643-C6D15C401298}" sibTransId="{41C4786B-8116-4058-BD73-8974B18CD6B5}"/>
    <dgm:cxn modelId="{2B3E9EF5-F831-4982-97D5-B7482CBCFD15}" srcId="{5857A4F1-4126-4382-A16A-A81972B3AB77}" destId="{7D0983C8-EE32-4B20-BDEA-975A0EAE9D06}" srcOrd="7" destOrd="0" parTransId="{48D51140-BC0D-4B5A-A351-FD88276FDD42}" sibTransId="{C08F31BE-B8F5-4F9D-846F-AD81DC6DE609}"/>
    <dgm:cxn modelId="{16E3F9D9-3469-4A1E-93C9-3A8395E8F48C}" srcId="{5857A4F1-4126-4382-A16A-A81972B3AB77}" destId="{83338B3E-B19F-450F-9AEA-FD96AAA7B9E3}" srcOrd="2" destOrd="0" parTransId="{F806A474-015D-4476-8CE1-92890110AB5E}" sibTransId="{623F87BE-0620-49C3-80BA-5FF15BF729B5}"/>
    <dgm:cxn modelId="{AAE9C472-CA3F-467C-9EAD-505BF51B71D5}" type="presOf" srcId="{8488BF92-25F2-448A-BB5F-3ACD630F8A10}" destId="{6F51F699-1A23-4801-BD93-4A131B72B6A2}" srcOrd="0" destOrd="0" presId="urn:microsoft.com/office/officeart/2008/layout/LinedList"/>
    <dgm:cxn modelId="{D9E0C47D-76F6-4D87-AE61-C62216A07F8E}" type="presOf" srcId="{DD295B02-CE68-4C72-B5DB-BF1E0874D74C}" destId="{4AA41602-40DE-4BA4-AA5C-748BD49A71CF}" srcOrd="0" destOrd="0" presId="urn:microsoft.com/office/officeart/2008/layout/LinedList"/>
    <dgm:cxn modelId="{C9DC123E-99F1-40D6-BFB8-EEDF94F84CA0}" srcId="{5857A4F1-4126-4382-A16A-A81972B3AB77}" destId="{1BCA3E5D-935D-48D9-BE4F-9C83C3B74226}" srcOrd="1" destOrd="0" parTransId="{8A7C904B-68E4-4151-994F-A31B9ED76474}" sibTransId="{5C5D2AEE-C2DB-41D4-A01C-08AA5AF22B38}"/>
    <dgm:cxn modelId="{E744E58C-9109-44EA-9B31-5320AA9C3824}" type="presOf" srcId="{CB7D09DE-DB9A-44C7-BE35-6CE3F4E91CF9}" destId="{19888613-95DA-4D49-8577-BCB29C29F630}" srcOrd="0" destOrd="0" presId="urn:microsoft.com/office/officeart/2008/layout/LinedList"/>
    <dgm:cxn modelId="{15571CFA-5725-487F-8CAC-4A38D8FC00BC}" type="presOf" srcId="{9CACECE2-232F-4AA4-9E84-60F82DE81252}" destId="{F53E2966-FD44-40AC-80AA-40F5B43B92AB}" srcOrd="0" destOrd="0" presId="urn:microsoft.com/office/officeart/2008/layout/LinedList"/>
    <dgm:cxn modelId="{180EBB13-DDBA-4FAA-9870-E8C51CB6312A}" type="presOf" srcId="{7D0983C8-EE32-4B20-BDEA-975A0EAE9D06}" destId="{1A9F4FB5-5B61-4FBA-B5FD-1381B0AC3433}" srcOrd="0" destOrd="0" presId="urn:microsoft.com/office/officeart/2008/layout/LinedList"/>
    <dgm:cxn modelId="{E1784D1A-9934-4CAE-B163-17DF6FE55E76}" type="presOf" srcId="{1BCA3E5D-935D-48D9-BE4F-9C83C3B74226}" destId="{52DCE722-AA8B-404D-8C72-8462372A426A}" srcOrd="0" destOrd="0" presId="urn:microsoft.com/office/officeart/2008/layout/LinedList"/>
    <dgm:cxn modelId="{35501ED2-60DB-4CF4-9AD3-D6A72AD8F3AD}" srcId="{DD295B02-CE68-4C72-B5DB-BF1E0874D74C}" destId="{5857A4F1-4126-4382-A16A-A81972B3AB77}" srcOrd="0" destOrd="0" parTransId="{E7C27538-10E5-42E3-AF80-D72062370D8E}" sibTransId="{105F9DB0-BE8F-4139-BAE3-B394D8CFC379}"/>
    <dgm:cxn modelId="{927ACAD8-C58D-47C5-8003-6A414882F235}" srcId="{5857A4F1-4126-4382-A16A-A81972B3AB77}" destId="{CB7D09DE-DB9A-44C7-BE35-6CE3F4E91CF9}" srcOrd="6" destOrd="0" parTransId="{82EED783-E04C-4685-BD25-49B10A78028B}" sibTransId="{567B2211-9C21-41F8-9B23-A1C9C554A9DB}"/>
    <dgm:cxn modelId="{4F7C1909-4A91-420A-A180-475A66FAB0CF}" type="presOf" srcId="{AB038840-88F8-446F-9D1B-7AD785063AF7}" destId="{F0F85290-6F67-4C66-AF17-4FAF2CFA1241}" srcOrd="0" destOrd="0" presId="urn:microsoft.com/office/officeart/2008/layout/LinedList"/>
    <dgm:cxn modelId="{16A8FE1B-D9D1-41FC-AAAD-8BA73C5F1345}" type="presOf" srcId="{83338B3E-B19F-450F-9AEA-FD96AAA7B9E3}" destId="{6F4AB59D-8D88-42B2-8F0E-A2BA5A7B9351}" srcOrd="0" destOrd="0" presId="urn:microsoft.com/office/officeart/2008/layout/LinedList"/>
    <dgm:cxn modelId="{08125ECC-F54F-4142-8850-1B7D4E43462F}" srcId="{5857A4F1-4126-4382-A16A-A81972B3AB77}" destId="{8488BF92-25F2-448A-BB5F-3ACD630F8A10}" srcOrd="5" destOrd="0" parTransId="{33B82C82-94D5-4478-B666-48ED85E10286}" sibTransId="{CD5A9330-1BCA-4527-91F4-7754DFE5D909}"/>
    <dgm:cxn modelId="{D6FE7D9A-B29F-49E3-9F56-94593A75B4DE}" type="presOf" srcId="{DC8286C5-0BA8-4F96-B5F2-49935A3D713B}" destId="{D98BF7E7-BCD8-4BD4-A4CE-BCAB8C1B3CC8}" srcOrd="0" destOrd="0" presId="urn:microsoft.com/office/officeart/2008/layout/LinedList"/>
    <dgm:cxn modelId="{D002FFFE-B832-495C-A9F5-C03987080219}" srcId="{5857A4F1-4126-4382-A16A-A81972B3AB77}" destId="{AB038840-88F8-446F-9D1B-7AD785063AF7}" srcOrd="0" destOrd="0" parTransId="{A9355DC1-136A-4ECA-9F81-AF91646437C3}" sibTransId="{AA9E6827-9838-4B28-A7DF-AC138B0ED277}"/>
    <dgm:cxn modelId="{2D176832-1FD5-4B7B-B08D-0971C90CAA28}" type="presOf" srcId="{5857A4F1-4126-4382-A16A-A81972B3AB77}" destId="{B3C6C7FD-2EC1-437E-BE5F-0E537A85F011}" srcOrd="0" destOrd="0" presId="urn:microsoft.com/office/officeart/2008/layout/LinedList"/>
    <dgm:cxn modelId="{302B1864-1936-4B1B-A571-ECFA67F09B68}" type="presOf" srcId="{A63AE7DA-44FF-4816-8C70-78DF51560FA5}" destId="{BF5062D0-94CA-449E-9726-E34DFBCD35CF}" srcOrd="0" destOrd="0" presId="urn:microsoft.com/office/officeart/2008/layout/LinedList"/>
    <dgm:cxn modelId="{B660C9BF-1D97-4258-8EBB-CDDF9DA5959B}" type="presParOf" srcId="{4AA41602-40DE-4BA4-AA5C-748BD49A71CF}" destId="{B1A39719-1FA5-4F7A-8B13-3971BDBD73D6}" srcOrd="0" destOrd="0" presId="urn:microsoft.com/office/officeart/2008/layout/LinedList"/>
    <dgm:cxn modelId="{43B69F06-DA33-4DAB-8FE0-DD059C7AFCE6}" type="presParOf" srcId="{4AA41602-40DE-4BA4-AA5C-748BD49A71CF}" destId="{53220F90-5E1D-4413-A319-339F021610EC}" srcOrd="1" destOrd="0" presId="urn:microsoft.com/office/officeart/2008/layout/LinedList"/>
    <dgm:cxn modelId="{A7C67401-131F-4FE9-B094-0E83AA55DE3F}" type="presParOf" srcId="{53220F90-5E1D-4413-A319-339F021610EC}" destId="{B3C6C7FD-2EC1-437E-BE5F-0E537A85F011}" srcOrd="0" destOrd="0" presId="urn:microsoft.com/office/officeart/2008/layout/LinedList"/>
    <dgm:cxn modelId="{827B41A2-CAE5-4085-B955-FD8A312F6CE5}" type="presParOf" srcId="{53220F90-5E1D-4413-A319-339F021610EC}" destId="{3E0E5E3B-A884-493A-A37A-603C49B97A77}" srcOrd="1" destOrd="0" presId="urn:microsoft.com/office/officeart/2008/layout/LinedList"/>
    <dgm:cxn modelId="{888C504F-589E-4A95-A8E1-4CD6F3B98AA5}" type="presParOf" srcId="{3E0E5E3B-A884-493A-A37A-603C49B97A77}" destId="{8B4E87DE-742E-40DE-9542-6A922967AAAC}" srcOrd="0" destOrd="0" presId="urn:microsoft.com/office/officeart/2008/layout/LinedList"/>
    <dgm:cxn modelId="{E95FFFD9-5ED3-403A-8036-725642B9B604}" type="presParOf" srcId="{3E0E5E3B-A884-493A-A37A-603C49B97A77}" destId="{EEDF7DD6-BC5A-441E-9654-7A0A77169100}" srcOrd="1" destOrd="0" presId="urn:microsoft.com/office/officeart/2008/layout/LinedList"/>
    <dgm:cxn modelId="{4F7F73CC-1B97-46AF-BBEE-CB5785C10221}" type="presParOf" srcId="{EEDF7DD6-BC5A-441E-9654-7A0A77169100}" destId="{E5A2EAC7-C99C-4C05-8107-FB5CB494AFAC}" srcOrd="0" destOrd="0" presId="urn:microsoft.com/office/officeart/2008/layout/LinedList"/>
    <dgm:cxn modelId="{3335B5D9-94DA-4263-89C9-9A8E591F1B2F}" type="presParOf" srcId="{EEDF7DD6-BC5A-441E-9654-7A0A77169100}" destId="{F0F85290-6F67-4C66-AF17-4FAF2CFA1241}" srcOrd="1" destOrd="0" presId="urn:microsoft.com/office/officeart/2008/layout/LinedList"/>
    <dgm:cxn modelId="{3D0AE276-4FC2-4E24-86A2-9C871FA4DA14}" type="presParOf" srcId="{EEDF7DD6-BC5A-441E-9654-7A0A77169100}" destId="{C2FB5881-C372-43BC-9C46-C6DA596C7F36}" srcOrd="2" destOrd="0" presId="urn:microsoft.com/office/officeart/2008/layout/LinedList"/>
    <dgm:cxn modelId="{B94D504B-5E73-4326-999D-C350333779D7}" type="presParOf" srcId="{3E0E5E3B-A884-493A-A37A-603C49B97A77}" destId="{ACCB9A7F-43D9-4C6A-8E5A-A7DA07A77A38}" srcOrd="2" destOrd="0" presId="urn:microsoft.com/office/officeart/2008/layout/LinedList"/>
    <dgm:cxn modelId="{C3032D94-14DA-4AA3-B40D-2123F5B045C0}" type="presParOf" srcId="{3E0E5E3B-A884-493A-A37A-603C49B97A77}" destId="{14349498-EF76-441E-8052-859C9E4863D0}" srcOrd="3" destOrd="0" presId="urn:microsoft.com/office/officeart/2008/layout/LinedList"/>
    <dgm:cxn modelId="{229C5BE8-A334-4E0B-89B2-219CB3BB7B92}" type="presParOf" srcId="{3E0E5E3B-A884-493A-A37A-603C49B97A77}" destId="{08AB9F52-0D2C-46B2-8EDC-18256FBEBE22}" srcOrd="4" destOrd="0" presId="urn:microsoft.com/office/officeart/2008/layout/LinedList"/>
    <dgm:cxn modelId="{509D3A82-E3A8-4FBF-B669-710AF3EE864D}" type="presParOf" srcId="{08AB9F52-0D2C-46B2-8EDC-18256FBEBE22}" destId="{C415B416-66D4-46B9-8DF1-7E0559829821}" srcOrd="0" destOrd="0" presId="urn:microsoft.com/office/officeart/2008/layout/LinedList"/>
    <dgm:cxn modelId="{783F27B9-DFBA-43A4-9384-66C2E21D7EE0}" type="presParOf" srcId="{08AB9F52-0D2C-46B2-8EDC-18256FBEBE22}" destId="{52DCE722-AA8B-404D-8C72-8462372A426A}" srcOrd="1" destOrd="0" presId="urn:microsoft.com/office/officeart/2008/layout/LinedList"/>
    <dgm:cxn modelId="{BF208C3D-2B2B-4C84-B05B-1B85D1757F8E}" type="presParOf" srcId="{08AB9F52-0D2C-46B2-8EDC-18256FBEBE22}" destId="{541501C9-640C-40DC-B09F-EAEADD8AECF4}" srcOrd="2" destOrd="0" presId="urn:microsoft.com/office/officeart/2008/layout/LinedList"/>
    <dgm:cxn modelId="{366749B4-CDE8-43AE-A0F4-2245C8C2474E}" type="presParOf" srcId="{3E0E5E3B-A884-493A-A37A-603C49B97A77}" destId="{AECC2AA7-0143-483D-9E47-6BD7F6CB1F40}" srcOrd="5" destOrd="0" presId="urn:microsoft.com/office/officeart/2008/layout/LinedList"/>
    <dgm:cxn modelId="{C609A789-1AF9-48FB-ACF1-28D421CC7205}" type="presParOf" srcId="{3E0E5E3B-A884-493A-A37A-603C49B97A77}" destId="{7CB76B0D-61DC-4F9D-80AD-59A466EBA368}" srcOrd="6" destOrd="0" presId="urn:microsoft.com/office/officeart/2008/layout/LinedList"/>
    <dgm:cxn modelId="{79ECF8EA-F268-4359-8546-F13239920508}" type="presParOf" srcId="{3E0E5E3B-A884-493A-A37A-603C49B97A77}" destId="{C166A269-3395-4B34-9C6C-6847D350CB4D}" srcOrd="7" destOrd="0" presId="urn:microsoft.com/office/officeart/2008/layout/LinedList"/>
    <dgm:cxn modelId="{DD312A7F-5B53-4F93-BA91-542FB1324904}" type="presParOf" srcId="{C166A269-3395-4B34-9C6C-6847D350CB4D}" destId="{459FE311-156F-46CB-98D0-B66745712E51}" srcOrd="0" destOrd="0" presId="urn:microsoft.com/office/officeart/2008/layout/LinedList"/>
    <dgm:cxn modelId="{AE18BAFC-FF89-4690-94B5-118E8BE9755B}" type="presParOf" srcId="{C166A269-3395-4B34-9C6C-6847D350CB4D}" destId="{6F4AB59D-8D88-42B2-8F0E-A2BA5A7B9351}" srcOrd="1" destOrd="0" presId="urn:microsoft.com/office/officeart/2008/layout/LinedList"/>
    <dgm:cxn modelId="{7292A9AE-582E-4FAC-80DD-93A63CA670CF}" type="presParOf" srcId="{C166A269-3395-4B34-9C6C-6847D350CB4D}" destId="{16255A58-E305-4BB0-87ED-A81BC5446F1E}" srcOrd="2" destOrd="0" presId="urn:microsoft.com/office/officeart/2008/layout/LinedList"/>
    <dgm:cxn modelId="{EA114433-4B58-4CDF-B3E4-CA9142E2E4D2}" type="presParOf" srcId="{3E0E5E3B-A884-493A-A37A-603C49B97A77}" destId="{5166C6B2-488F-4C4C-B568-3E8B584A1D89}" srcOrd="8" destOrd="0" presId="urn:microsoft.com/office/officeart/2008/layout/LinedList"/>
    <dgm:cxn modelId="{AC3AD7CB-CA2B-4DAD-8F0C-A9617CF25DC4}" type="presParOf" srcId="{3E0E5E3B-A884-493A-A37A-603C49B97A77}" destId="{448010BD-14A2-46D2-A819-1941E02984A2}" srcOrd="9" destOrd="0" presId="urn:microsoft.com/office/officeart/2008/layout/LinedList"/>
    <dgm:cxn modelId="{15B31071-5D26-40C4-9C6C-7BE969569634}" type="presParOf" srcId="{3E0E5E3B-A884-493A-A37A-603C49B97A77}" destId="{9E826715-1EE6-4EED-9ADD-26204DC882CC}" srcOrd="10" destOrd="0" presId="urn:microsoft.com/office/officeart/2008/layout/LinedList"/>
    <dgm:cxn modelId="{F2B32530-F27F-44A0-AC55-9E6EA7EA74EC}" type="presParOf" srcId="{9E826715-1EE6-4EED-9ADD-26204DC882CC}" destId="{572F00DF-E7E0-4D6E-A4FA-B6BAF9516D60}" srcOrd="0" destOrd="0" presId="urn:microsoft.com/office/officeart/2008/layout/LinedList"/>
    <dgm:cxn modelId="{8C50EE80-6CAE-4B0F-B995-D338C1208BCB}" type="presParOf" srcId="{9E826715-1EE6-4EED-9ADD-26204DC882CC}" destId="{BF5062D0-94CA-449E-9726-E34DFBCD35CF}" srcOrd="1" destOrd="0" presId="urn:microsoft.com/office/officeart/2008/layout/LinedList"/>
    <dgm:cxn modelId="{F806E4BE-7173-45A1-AC25-50E10A0D5D90}" type="presParOf" srcId="{9E826715-1EE6-4EED-9ADD-26204DC882CC}" destId="{1F473034-5891-4404-9203-F71215BFC29A}" srcOrd="2" destOrd="0" presId="urn:microsoft.com/office/officeart/2008/layout/LinedList"/>
    <dgm:cxn modelId="{E9B4E4CD-39E9-453A-8288-EDFBF2D242BA}" type="presParOf" srcId="{3E0E5E3B-A884-493A-A37A-603C49B97A77}" destId="{B02ED05D-1791-4005-AE4C-2DA5827EC3A3}" srcOrd="11" destOrd="0" presId="urn:microsoft.com/office/officeart/2008/layout/LinedList"/>
    <dgm:cxn modelId="{F3BF02A1-C0F0-440E-B9A4-963916E4F766}" type="presParOf" srcId="{3E0E5E3B-A884-493A-A37A-603C49B97A77}" destId="{66A109FF-2373-47AC-A301-C3CBDB43F148}" srcOrd="12" destOrd="0" presId="urn:microsoft.com/office/officeart/2008/layout/LinedList"/>
    <dgm:cxn modelId="{D08A2A8F-BB43-415E-99D2-0BEE894523FF}" type="presParOf" srcId="{3E0E5E3B-A884-493A-A37A-603C49B97A77}" destId="{D8BF88E3-E71C-495E-9EB2-7DE7BC74C5C7}" srcOrd="13" destOrd="0" presId="urn:microsoft.com/office/officeart/2008/layout/LinedList"/>
    <dgm:cxn modelId="{F0184213-4618-4E87-9EF9-7C9CA7B2DE1D}" type="presParOf" srcId="{D8BF88E3-E71C-495E-9EB2-7DE7BC74C5C7}" destId="{B6D0DCAB-5425-4FEB-B3C0-2ADEEFE69B30}" srcOrd="0" destOrd="0" presId="urn:microsoft.com/office/officeart/2008/layout/LinedList"/>
    <dgm:cxn modelId="{231839E3-450E-4A58-860B-7581A821D840}" type="presParOf" srcId="{D8BF88E3-E71C-495E-9EB2-7DE7BC74C5C7}" destId="{F53E2966-FD44-40AC-80AA-40F5B43B92AB}" srcOrd="1" destOrd="0" presId="urn:microsoft.com/office/officeart/2008/layout/LinedList"/>
    <dgm:cxn modelId="{18EEF590-B59B-4649-9B94-2F50CF5FF594}" type="presParOf" srcId="{D8BF88E3-E71C-495E-9EB2-7DE7BC74C5C7}" destId="{6C398D0C-305B-40E1-8DCF-7ACBD485B901}" srcOrd="2" destOrd="0" presId="urn:microsoft.com/office/officeart/2008/layout/LinedList"/>
    <dgm:cxn modelId="{BA5F22CE-0E13-4156-82CF-A1670EB2A1E4}" type="presParOf" srcId="{3E0E5E3B-A884-493A-A37A-603C49B97A77}" destId="{04403374-63DB-4140-9E54-ED21F2F07405}" srcOrd="14" destOrd="0" presId="urn:microsoft.com/office/officeart/2008/layout/LinedList"/>
    <dgm:cxn modelId="{FEE76291-6F16-46FD-BDA0-4D9BF5486AF0}" type="presParOf" srcId="{3E0E5E3B-A884-493A-A37A-603C49B97A77}" destId="{A34F8AE2-8BDF-4DD0-BE2F-E66497ECE43B}" srcOrd="15" destOrd="0" presId="urn:microsoft.com/office/officeart/2008/layout/LinedList"/>
    <dgm:cxn modelId="{DC684830-164B-441B-9E82-8485DCD49498}" type="presParOf" srcId="{3E0E5E3B-A884-493A-A37A-603C49B97A77}" destId="{FC89EBBD-A364-4A89-B614-D6C03DE96AD1}" srcOrd="16" destOrd="0" presId="urn:microsoft.com/office/officeart/2008/layout/LinedList"/>
    <dgm:cxn modelId="{70DD79C3-727C-44BD-AAA4-DB8FF109F2ED}" type="presParOf" srcId="{FC89EBBD-A364-4A89-B614-D6C03DE96AD1}" destId="{E0AD4A3B-BFC4-4567-93C4-3373E4A80C69}" srcOrd="0" destOrd="0" presId="urn:microsoft.com/office/officeart/2008/layout/LinedList"/>
    <dgm:cxn modelId="{7FA3BF79-941B-4564-98DE-D6E651D8C226}" type="presParOf" srcId="{FC89EBBD-A364-4A89-B614-D6C03DE96AD1}" destId="{6F51F699-1A23-4801-BD93-4A131B72B6A2}" srcOrd="1" destOrd="0" presId="urn:microsoft.com/office/officeart/2008/layout/LinedList"/>
    <dgm:cxn modelId="{8575A934-C298-4E9D-B553-85EB008DC5DC}" type="presParOf" srcId="{FC89EBBD-A364-4A89-B614-D6C03DE96AD1}" destId="{7004A5CA-C7F5-4960-A7C1-01E82740707D}" srcOrd="2" destOrd="0" presId="urn:microsoft.com/office/officeart/2008/layout/LinedList"/>
    <dgm:cxn modelId="{4DB5D254-3F79-4801-AC78-F62EA7DE08E9}" type="presParOf" srcId="{3E0E5E3B-A884-493A-A37A-603C49B97A77}" destId="{E2FA8FCC-C6F2-4A6E-8582-723476AB1529}" srcOrd="17" destOrd="0" presId="urn:microsoft.com/office/officeart/2008/layout/LinedList"/>
    <dgm:cxn modelId="{1767BB20-FC7F-40E5-B24F-3F376C27654C}" type="presParOf" srcId="{3E0E5E3B-A884-493A-A37A-603C49B97A77}" destId="{AFAF0245-7A76-44CA-A5D7-BF245864AF88}" srcOrd="18" destOrd="0" presId="urn:microsoft.com/office/officeart/2008/layout/LinedList"/>
    <dgm:cxn modelId="{E732A975-8B05-4828-BEED-57072306001B}" type="presParOf" srcId="{3E0E5E3B-A884-493A-A37A-603C49B97A77}" destId="{89E242A2-67A7-455F-BAF5-6F5F9B8AF84C}" srcOrd="19" destOrd="0" presId="urn:microsoft.com/office/officeart/2008/layout/LinedList"/>
    <dgm:cxn modelId="{EF4D5E7A-746E-478A-8B93-A98CF0C39E5B}" type="presParOf" srcId="{89E242A2-67A7-455F-BAF5-6F5F9B8AF84C}" destId="{CB99D615-00AA-41ED-BF64-31E18895BB95}" srcOrd="0" destOrd="0" presId="urn:microsoft.com/office/officeart/2008/layout/LinedList"/>
    <dgm:cxn modelId="{6FA8303B-D762-42F3-BDBB-474204C8928E}" type="presParOf" srcId="{89E242A2-67A7-455F-BAF5-6F5F9B8AF84C}" destId="{19888613-95DA-4D49-8577-BCB29C29F630}" srcOrd="1" destOrd="0" presId="urn:microsoft.com/office/officeart/2008/layout/LinedList"/>
    <dgm:cxn modelId="{007517BD-E1E3-441B-B3A1-205EAA0A8713}" type="presParOf" srcId="{89E242A2-67A7-455F-BAF5-6F5F9B8AF84C}" destId="{9F623E8D-1470-4B93-8ACE-FBE942DE5B0A}" srcOrd="2" destOrd="0" presId="urn:microsoft.com/office/officeart/2008/layout/LinedList"/>
    <dgm:cxn modelId="{DA12DDD7-2A22-496B-8B95-1A975A1FA617}" type="presParOf" srcId="{3E0E5E3B-A884-493A-A37A-603C49B97A77}" destId="{81CCCF84-4CDB-4932-98D5-194894F1C668}" srcOrd="20" destOrd="0" presId="urn:microsoft.com/office/officeart/2008/layout/LinedList"/>
    <dgm:cxn modelId="{60EFB09D-E21E-4AF6-9021-A98A528E5099}" type="presParOf" srcId="{3E0E5E3B-A884-493A-A37A-603C49B97A77}" destId="{9DCF87F7-394B-4D67-AA99-9AC8A4B0BBD7}" srcOrd="21" destOrd="0" presId="urn:microsoft.com/office/officeart/2008/layout/LinedList"/>
    <dgm:cxn modelId="{6EF782AC-42ED-495E-9F75-23CF2773F690}" type="presParOf" srcId="{3E0E5E3B-A884-493A-A37A-603C49B97A77}" destId="{D44A4DD3-B07A-4B62-94F7-E0D4D64D6C03}" srcOrd="22" destOrd="0" presId="urn:microsoft.com/office/officeart/2008/layout/LinedList"/>
    <dgm:cxn modelId="{56F5016E-842B-49C9-8C7E-5B873471276A}" type="presParOf" srcId="{D44A4DD3-B07A-4B62-94F7-E0D4D64D6C03}" destId="{1FE65F47-D373-45AD-8D0B-513AF34743AD}" srcOrd="0" destOrd="0" presId="urn:microsoft.com/office/officeart/2008/layout/LinedList"/>
    <dgm:cxn modelId="{D913F223-13A1-4683-966B-E3263CF0CF4C}" type="presParOf" srcId="{D44A4DD3-B07A-4B62-94F7-E0D4D64D6C03}" destId="{1A9F4FB5-5B61-4FBA-B5FD-1381B0AC3433}" srcOrd="1" destOrd="0" presId="urn:microsoft.com/office/officeart/2008/layout/LinedList"/>
    <dgm:cxn modelId="{3B425AE6-ACF0-4CBC-A010-17B7981B8D3D}" type="presParOf" srcId="{D44A4DD3-B07A-4B62-94F7-E0D4D64D6C03}" destId="{1523EAF9-4942-4D3D-8C8F-4AC746A1B82D}" srcOrd="2" destOrd="0" presId="urn:microsoft.com/office/officeart/2008/layout/LinedList"/>
    <dgm:cxn modelId="{BE0EBDF0-633A-4E8C-AF56-1CA81F893060}" type="presParOf" srcId="{3E0E5E3B-A884-493A-A37A-603C49B97A77}" destId="{F494CFA5-70E9-462F-8808-1FECAD3F8FB3}" srcOrd="23" destOrd="0" presId="urn:microsoft.com/office/officeart/2008/layout/LinedList"/>
    <dgm:cxn modelId="{A294A570-8E37-4011-BE9C-54F8178FAEA0}" type="presParOf" srcId="{3E0E5E3B-A884-493A-A37A-603C49B97A77}" destId="{1B598976-1046-4970-9C05-58EC85CBF076}" srcOrd="24" destOrd="0" presId="urn:microsoft.com/office/officeart/2008/layout/LinedList"/>
    <dgm:cxn modelId="{0018A24F-05BB-4AD3-8D90-6FB95DDF8279}" type="presParOf" srcId="{3E0E5E3B-A884-493A-A37A-603C49B97A77}" destId="{E4316133-72E5-4FE3-9978-78A0EE556788}" srcOrd="25" destOrd="0" presId="urn:microsoft.com/office/officeart/2008/layout/LinedList"/>
    <dgm:cxn modelId="{CCA86518-2B17-454B-AFD2-1725A5602C00}" type="presParOf" srcId="{E4316133-72E5-4FE3-9978-78A0EE556788}" destId="{D4E66E10-A4D3-46C0-AB5B-94A8DA735962}" srcOrd="0" destOrd="0" presId="urn:microsoft.com/office/officeart/2008/layout/LinedList"/>
    <dgm:cxn modelId="{D09F8A59-88FA-4E8B-B149-FBDA4A37FBE3}" type="presParOf" srcId="{E4316133-72E5-4FE3-9978-78A0EE556788}" destId="{D98BF7E7-BCD8-4BD4-A4CE-BCAB8C1B3CC8}" srcOrd="1" destOrd="0" presId="urn:microsoft.com/office/officeart/2008/layout/LinedList"/>
    <dgm:cxn modelId="{C0B6938A-F46A-4A0C-A655-E0517E4CD891}" type="presParOf" srcId="{E4316133-72E5-4FE3-9978-78A0EE556788}" destId="{5F6A735B-106E-4424-B7A4-385692504C8D}" srcOrd="2" destOrd="0" presId="urn:microsoft.com/office/officeart/2008/layout/LinedList"/>
    <dgm:cxn modelId="{ECA42D45-E316-43F4-BC80-3A12133A5BB6}" type="presParOf" srcId="{3E0E5E3B-A884-493A-A37A-603C49B97A77}" destId="{03ACE9B0-7A02-42A0-84EE-5C358A2839F1}" srcOrd="26" destOrd="0" presId="urn:microsoft.com/office/officeart/2008/layout/LinedList"/>
    <dgm:cxn modelId="{AE5C5109-1E74-4E88-84C0-B53E4B12AF2B}" type="presParOf" srcId="{3E0E5E3B-A884-493A-A37A-603C49B97A77}" destId="{BCEEC9CE-135B-4131-844E-FB8452EBDBC0}"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B2C5E-CD7C-421B-8997-3957A7F6CCC1}" type="datetimeFigureOut">
              <a:rPr lang="en-US" smtClean="0"/>
              <a:t>10/18/2024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62C78-415F-4BD4-9076-62169B9963AA}" type="slidenum">
              <a:rPr lang="en-US" smtClean="0"/>
              <a:t>‹#›</a:t>
            </a:fld>
            <a:endParaRPr lang="en-US" dirty="0"/>
          </a:p>
        </p:txBody>
      </p:sp>
    </p:spTree>
    <p:extLst>
      <p:ext uri="{BB962C8B-B14F-4D97-AF65-F5344CB8AC3E}">
        <p14:creationId xmlns:p14="http://schemas.microsoft.com/office/powerpoint/2010/main" val="423072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95931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1668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779283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9320F9A-DFA0-4189-B502-951ABE0D9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xmlns="" id="{ECB26E85-A47D-4EB8-AACC-5D71388BF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xmlns=""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144AB7B-7005-4435-A7A3-37533F456A7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10" name="Freeform 6">
            <a:extLst>
              <a:ext uri="{FF2B5EF4-FFF2-40B4-BE49-F238E27FC236}">
                <a16:creationId xmlns:a16="http://schemas.microsoft.com/office/drawing/2014/main" xmlns="" id="{BD404EBF-6236-4A3D-BEB9-F17357463B06}"/>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5" name="Footer Placeholder 4">
            <a:extLst>
              <a:ext uri="{FF2B5EF4-FFF2-40B4-BE49-F238E27FC236}">
                <a16:creationId xmlns:a16="http://schemas.microsoft.com/office/drawing/2014/main" xmlns="" id="{FB7E7D51-1B41-4AAB-838C-EF900F85CE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0DE9A13-D855-42EA-8471-DDA8E13B3DAB}"/>
              </a:ext>
            </a:extLst>
          </p:cNvPr>
          <p:cNvSpPr>
            <a:spLocks noGrp="1"/>
          </p:cNvSpPr>
          <p:nvPr>
            <p:ph type="sldNum" sz="quarter" idx="12"/>
          </p:nvPr>
        </p:nvSpPr>
        <p:spPr/>
        <p:txBody>
          <a:bodyPr/>
          <a:lstStyle/>
          <a:p>
            <a:fld id="{4AD8A622-369A-47CF-87C4-C250AB594932}" type="slidenum">
              <a:rPr lang="en-US" smtClean="0"/>
              <a:t>‹#›</a:t>
            </a:fld>
            <a:endParaRPr lang="en-US" dirty="0"/>
          </a:p>
        </p:txBody>
      </p:sp>
      <p:pic>
        <p:nvPicPr>
          <p:cNvPr id="9" name="Picture 8">
            <a:extLst>
              <a:ext uri="{FF2B5EF4-FFF2-40B4-BE49-F238E27FC236}">
                <a16:creationId xmlns:a16="http://schemas.microsoft.com/office/drawing/2014/main" xmlns="" id="{F9E0C4BE-FE7F-4C02-9A3E-71BC3A48C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xmlns="" id="{941E624B-7F5E-40F2-B278-E5C3891312B1}"/>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35076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1494AA4-5DCE-4AE8-9BC9-F29480FF880F}"/>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xmlns="" id="{C5F07058-AB46-40A5-B5AE-E9862D3C8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D1FC426E-5AEB-4C83-A17B-2416381682D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914778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62387F4-F1D2-4A96-86BB-A48310776FBB}"/>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xmlns="" id="{B0EB9BA3-57A0-4B4B-A089-2C5CE8708D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E01875E0-82FC-419D-AE72-A4FC2238B0C4}"/>
              </a:ext>
            </a:extLst>
          </p:cNvPr>
          <p:cNvSpPr>
            <a:spLocks noGrp="1"/>
          </p:cNvSpPr>
          <p:nvPr>
            <p:ph type="sldNum" sz="quarter" idx="12"/>
          </p:nvPr>
        </p:nvSpPr>
        <p:spPr/>
        <p:txBody>
          <a:bodyPr/>
          <a:lstStyle>
            <a:lvl1pPr>
              <a:defRPr/>
            </a:lvl1pPr>
          </a:lstStyle>
          <a:p>
            <a:fld id="{4AD8A622-369A-47CF-87C4-C250AB594932}" type="slidenum">
              <a:rPr lang="en-US" smtClean="0"/>
              <a:t>‹#›</a:t>
            </a:fld>
            <a:endParaRPr lang="en-US" dirty="0"/>
          </a:p>
        </p:txBody>
      </p:sp>
      <p:pic>
        <p:nvPicPr>
          <p:cNvPr id="10" name="Picture 9">
            <a:extLst>
              <a:ext uri="{FF2B5EF4-FFF2-40B4-BE49-F238E27FC236}">
                <a16:creationId xmlns:a16="http://schemas.microsoft.com/office/drawing/2014/main" xmlns="" id="{1A2FDF6D-CD2D-433E-84D7-E83F8FCE52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xmlns="" id="{2B2BDD0D-C88D-431E-BC92-4367CEB00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1813746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1ABCCFF-F409-4BF2-9883-91BA170BFEE8}"/>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xmlns="" id="{51082A71-7516-408D-862B-A5F3404120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31D613D0-7994-4BCE-AE17-12E991FEC0D1}"/>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101004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AB99CCF-14FE-46E4-AEF3-3520D661AC00}"/>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a:extLst>
              <a:ext uri="{FF2B5EF4-FFF2-40B4-BE49-F238E27FC236}">
                <a16:creationId xmlns:a16="http://schemas.microsoft.com/office/drawing/2014/main" xmlns="" id="{F58493FD-6F8C-4BED-896C-CBA26D0E96F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0DAF6D6A-EFFC-4E81-9BDD-C595B6C90E29}"/>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738277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F396B25-2A2B-41A7-AF6D-57D5055F1B03}"/>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a:extLst>
              <a:ext uri="{FF2B5EF4-FFF2-40B4-BE49-F238E27FC236}">
                <a16:creationId xmlns:a16="http://schemas.microsoft.com/office/drawing/2014/main" xmlns="" id="{6CF5C9F0-C082-4566-AEB4-F08316DEFB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1D4F48D6-A9E0-485D-BA28-15D5DACAE6D4}"/>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53785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592526D-307A-4059-80C4-1413758A2DF6}"/>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a:extLst>
              <a:ext uri="{FF2B5EF4-FFF2-40B4-BE49-F238E27FC236}">
                <a16:creationId xmlns:a16="http://schemas.microsoft.com/office/drawing/2014/main" xmlns="" id="{90E1822F-3DE8-45A0-9F67-6061DB1F887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3E21B196-D439-43FF-B35C-F9A301B0338A}"/>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32976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7C3DABF-2DE9-4FD5-B4A8-5E200B9876FD}"/>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xmlns="" id="{81732E28-C4D1-4761-BD12-20FBE946DA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360CF5A0-DC82-4F6C-8E49-2C9987C4F0BF}"/>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0361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613779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xmlns=""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34AE525-9C27-44A4-ADC4-FEBFF450393E}"/>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a:extLst>
              <a:ext uri="{FF2B5EF4-FFF2-40B4-BE49-F238E27FC236}">
                <a16:creationId xmlns:a16="http://schemas.microsoft.com/office/drawing/2014/main" xmlns="" id="{0CA2E2F3-7DBB-4D25-9537-D2D24B0DBB8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4577A639-0697-4DE3-8BE3-94C24D6FDF6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4107010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6EF606B-F0E0-4BB1-94D6-738E49DF7229}"/>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xmlns="" id="{3EC65738-7A1D-4D54-ADFC-91C34D4F53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CA7C986-B0A0-4B82-9134-1B7676F56557}"/>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706738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D3F7A1-D368-4F71-BA41-54CA742F4987}"/>
              </a:ext>
            </a:extLst>
          </p:cNvPr>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xmlns="" id="{B2CD9678-2347-4C47-858A-5508F8383C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7E10E8F-0367-4945-87E5-F2D254ADF62E}"/>
              </a:ext>
            </a:extLst>
          </p:cNvPr>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633362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2859898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348370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62020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84533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0600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841148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A2826-34BA-4E0A-8C20-9140D890423B}"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D8A622-369A-47CF-87C4-C250AB594932}" type="slidenum">
              <a:rPr lang="en-US" smtClean="0"/>
              <a:t>‹#›</a:t>
            </a:fld>
            <a:endParaRPr lang="en-US" dirty="0"/>
          </a:p>
        </p:txBody>
      </p:sp>
    </p:spTree>
    <p:extLst>
      <p:ext uri="{BB962C8B-B14F-4D97-AF65-F5344CB8AC3E}">
        <p14:creationId xmlns:p14="http://schemas.microsoft.com/office/powerpoint/2010/main" val="1799010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9611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8F972D6-1319-4F4E-A35B-D719D3F5F8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xmlns="" id="{4385C812-25A0-4E40-A6AB-B4A290A6315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xmlns="" id="{B25836A6-A2F7-4171-AA21-6CC267FCC70F}"/>
              </a:ext>
            </a:extLst>
          </p:cNvPr>
          <p:cNvSpPr/>
          <p:nvPr/>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xmlns="" id="{6591E89A-F8E2-4201-95AC-F9DBA9C318F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xmlns="" id="{BE728FAA-6989-49E4-827F-768285FCB943}"/>
              </a:ext>
            </a:extLst>
          </p:cNvPr>
          <p:cNvSpPr/>
          <p:nvPr/>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xmlns=""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2826-34BA-4E0A-8C20-9140D890423B}" type="datetimeFigureOut">
              <a:rPr lang="en-US" smtClean="0"/>
              <a:t>10/18/2024</a:t>
            </a:fld>
            <a:endParaRPr lang="en-US" dirty="0"/>
          </a:p>
        </p:txBody>
      </p:sp>
      <p:sp>
        <p:nvSpPr>
          <p:cNvPr id="5" name="Footer Placeholder 4">
            <a:extLst>
              <a:ext uri="{FF2B5EF4-FFF2-40B4-BE49-F238E27FC236}">
                <a16:creationId xmlns:a16="http://schemas.microsoft.com/office/drawing/2014/main" xmlns="" id="{A8782B0E-0FEF-49F7-B246-1C5E6D54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8A622-369A-47CF-87C4-C250AB594932}" type="slidenum">
              <a:rPr lang="en-US" smtClean="0"/>
              <a:t>‹#›</a:t>
            </a:fld>
            <a:endParaRPr lang="en-US" dirty="0"/>
          </a:p>
        </p:txBody>
      </p:sp>
    </p:spTree>
    <p:extLst>
      <p:ext uri="{BB962C8B-B14F-4D97-AF65-F5344CB8AC3E}">
        <p14:creationId xmlns:p14="http://schemas.microsoft.com/office/powerpoint/2010/main" val="2820787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globe and a graduation cap&#10;&#10;Description automatically generated">
            <a:extLst>
              <a:ext uri="{FF2B5EF4-FFF2-40B4-BE49-F238E27FC236}">
                <a16:creationId xmlns:a16="http://schemas.microsoft.com/office/drawing/2014/main" xmlns="" id="{8546214E-2581-5991-109F-A94CC97CF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16" y="0"/>
            <a:ext cx="2200438" cy="2190658"/>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xmlns="" id="{B9BF164C-2F57-7E0C-2BE6-E47EC63C7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779" y="0"/>
            <a:ext cx="2650221" cy="1489087"/>
          </a:xfrm>
          <a:prstGeom prst="rect">
            <a:avLst/>
          </a:prstGeom>
        </p:spPr>
      </p:pic>
      <p:sp>
        <p:nvSpPr>
          <p:cNvPr id="4" name="TextBox 3">
            <a:extLst>
              <a:ext uri="{FF2B5EF4-FFF2-40B4-BE49-F238E27FC236}">
                <a16:creationId xmlns:a16="http://schemas.microsoft.com/office/drawing/2014/main" xmlns="" id="{4CAB9C0E-8F44-272E-9016-A51F21D60F91}"/>
              </a:ext>
            </a:extLst>
          </p:cNvPr>
          <p:cNvSpPr txBox="1"/>
          <p:nvPr/>
        </p:nvSpPr>
        <p:spPr>
          <a:xfrm>
            <a:off x="352426" y="3917388"/>
            <a:ext cx="6097904" cy="2308324"/>
          </a:xfrm>
          <a:prstGeom prst="rect">
            <a:avLst/>
          </a:prstGeom>
          <a:noFill/>
        </p:spPr>
        <p:txBody>
          <a:bodyPr wrap="square">
            <a:spAutoFit/>
          </a:bodyPr>
          <a:lstStyle/>
          <a:p>
            <a:r>
              <a:rPr lang="en-US" sz="2400" b="1" u="sng"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Team Members:</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Ramy Safwat</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Magid Atef</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Moustafa Gaber</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Mohamed Abdel Aziz</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Aya Mamdouh</a:t>
            </a:r>
          </a:p>
          <a:p>
            <a:pPr marL="457200" indent="-457200">
              <a:buFont typeface="+mj-lt"/>
              <a:buAutoNum type="arabicPeriod"/>
            </a:pPr>
            <a:r>
              <a:rPr lang="en-US" sz="2000" b="1" dirty="0">
                <a:ln w="0"/>
                <a:solidFill>
                  <a:srgbClr val="0070C0"/>
                </a:solidFill>
                <a:effectLst>
                  <a:reflection blurRad="6350" stA="53000" endA="300" endPos="35500" dir="5400000" sy="-90000" algn="bl" rotWithShape="0"/>
                </a:effectLst>
                <a:latin typeface="Arial" panose="020B0604020202020204" pitchFamily="34" charset="0"/>
                <a:ea typeface="Calibri" panose="020F0502020204030204" pitchFamily="34" charset="0"/>
              </a:rPr>
              <a:t>Abdel Halim Mahmoud</a:t>
            </a:r>
            <a:endParaRPr lang="en-US" sz="2000" b="1" dirty="0">
              <a:ln w="0"/>
              <a:solidFill>
                <a:srgbClr val="0070C0"/>
              </a:soli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xmlns="" id="{CA5E381D-4A0D-EDB7-3613-54D1821041AF}"/>
              </a:ext>
            </a:extLst>
          </p:cNvPr>
          <p:cNvSpPr/>
          <p:nvPr/>
        </p:nvSpPr>
        <p:spPr>
          <a:xfrm>
            <a:off x="1523244" y="1882586"/>
            <a:ext cx="9854172" cy="175432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marL="0" marR="0" algn="ctr">
              <a:spcBef>
                <a:spcPts val="0"/>
              </a:spcBef>
              <a:spcAft>
                <a:spcPts val="0"/>
              </a:spcAft>
            </a:pP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Times New Roman" panose="02020603050405020304" pitchFamily="18" charset="0"/>
                <a:cs typeface="Arial" panose="020B0604020202020204" pitchFamily="34" charset="0"/>
              </a:rPr>
              <a:t>Super-Store Sales Analysis</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Arial" panose="020B0604020202020204" pitchFamily="34" charset="0"/>
            </a:endParaRP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Data Analyst Track (group B) </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6619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Data Model &amp; Relationship Establishment</a:t>
            </a:r>
          </a:p>
        </p:txBody>
      </p:sp>
      <p:pic>
        <p:nvPicPr>
          <p:cNvPr id="4" name="Picture 3">
            <a:extLst>
              <a:ext uri="{FF2B5EF4-FFF2-40B4-BE49-F238E27FC236}">
                <a16:creationId xmlns:a16="http://schemas.microsoft.com/office/drawing/2014/main" xmlns="" id="{3541D81B-015C-00A9-CF37-94BEB1507EE0}"/>
              </a:ext>
            </a:extLst>
          </p:cNvPr>
          <p:cNvPicPr>
            <a:picLocks noChangeAspect="1"/>
          </p:cNvPicPr>
          <p:nvPr/>
        </p:nvPicPr>
        <p:blipFill rotWithShape="1">
          <a:blip r:embed="rId2"/>
          <a:srcRect l="27220" t="30810" r="23165" b="28476"/>
          <a:stretch/>
        </p:blipFill>
        <p:spPr bwMode="auto">
          <a:xfrm>
            <a:off x="1554480" y="1783080"/>
            <a:ext cx="9646920" cy="3930997"/>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323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2637BA-FA1B-169A-0048-C387AEFA8B56}"/>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xmlns="" id="{176A0656-0DF3-CCB0-17A3-518BB31362BC}"/>
              </a:ext>
            </a:extLst>
          </p:cNvPr>
          <p:cNvSpPr>
            <a:spLocks noGrp="1"/>
          </p:cNvSpPr>
          <p:nvPr>
            <p:ph idx="1"/>
          </p:nvPr>
        </p:nvSpPr>
        <p:spPr/>
        <p:txBody>
          <a:bodyPr>
            <a:normAutofit/>
          </a:bodyPr>
          <a:lstStyle/>
          <a:p>
            <a:r>
              <a:rPr lang="en-US" sz="2400" b="1" u="sng" dirty="0">
                <a:effectLst/>
                <a:latin typeface="Arial" panose="020B0604020202020204" pitchFamily="34" charset="0"/>
                <a:ea typeface="Times New Roman" panose="02020603050405020304" pitchFamily="18" charset="0"/>
              </a:rPr>
              <a:t>Load Data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xmlns="" id="{264BEEA6-16EE-2E57-3226-7EB710A0DB12}"/>
              </a:ext>
            </a:extLst>
          </p:cNvPr>
          <p:cNvPicPr>
            <a:picLocks noChangeAspect="1"/>
          </p:cNvPicPr>
          <p:nvPr/>
        </p:nvPicPr>
        <p:blipFill>
          <a:blip r:embed="rId3"/>
          <a:stretch>
            <a:fillRect/>
          </a:stretch>
        </p:blipFill>
        <p:spPr>
          <a:xfrm>
            <a:off x="667893" y="2340864"/>
            <a:ext cx="9824847" cy="2448306"/>
          </a:xfrm>
          <a:prstGeom prst="rect">
            <a:avLst/>
          </a:prstGeom>
        </p:spPr>
      </p:pic>
    </p:spTree>
    <p:extLst>
      <p:ext uri="{BB962C8B-B14F-4D97-AF65-F5344CB8AC3E}">
        <p14:creationId xmlns:p14="http://schemas.microsoft.com/office/powerpoint/2010/main" val="12455021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B2D7A8-FF74-C3CF-87F2-EBB7C1BCFA4A}"/>
              </a:ext>
            </a:extLst>
          </p:cNvPr>
          <p:cNvSpPr>
            <a:spLocks noGrp="1"/>
          </p:cNvSpPr>
          <p:nvPr>
            <p:ph type="title"/>
          </p:nvPr>
        </p:nvSpPr>
        <p:spPr>
          <a:xfrm>
            <a:off x="1337310" y="365125"/>
            <a:ext cx="9566910" cy="1325563"/>
          </a:xfrm>
        </p:spPr>
        <p:txBody>
          <a:bodyPr>
            <a:norm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a:t>
            </a:r>
            <a:r>
              <a:rPr lang="en-US" sz="3600" b="1" dirty="0">
                <a:solidFill>
                  <a:schemeClr val="accent1"/>
                </a:solidFill>
                <a:latin typeface="Arial" panose="020B0604020202020204" pitchFamily="34" charset="0"/>
                <a:cs typeface="Arial" panose="020B0604020202020204" pitchFamily="34" charset="0"/>
              </a:rPr>
              <a:t>Python-Based</a:t>
            </a:r>
            <a:r>
              <a:rPr lang="en-US" sz="3200" b="1" dirty="0">
                <a:solidFill>
                  <a:schemeClr val="accent1"/>
                </a:solidFill>
                <a:latin typeface="Arial" panose="020B0604020202020204" pitchFamily="34" charset="0"/>
                <a:cs typeface="Arial" panose="020B0604020202020204" pitchFamily="34" charset="0"/>
              </a:rPr>
              <a:t> Cleaning and Preprocessing (pandas)</a:t>
            </a:r>
            <a:endParaRPr lang="en-US" sz="3200" dirty="0"/>
          </a:p>
        </p:txBody>
      </p:sp>
      <p:sp>
        <p:nvSpPr>
          <p:cNvPr id="3" name="Content Placeholder 2">
            <a:extLst>
              <a:ext uri="{FF2B5EF4-FFF2-40B4-BE49-F238E27FC236}">
                <a16:creationId xmlns:a16="http://schemas.microsoft.com/office/drawing/2014/main" xmlns="" id="{14CACB63-3AC6-6524-3F38-66A661E02766}"/>
              </a:ext>
            </a:extLst>
          </p:cNvPr>
          <p:cNvSpPr>
            <a:spLocks noGrp="1"/>
          </p:cNvSpPr>
          <p:nvPr>
            <p:ph idx="1"/>
          </p:nvPr>
        </p:nvSpPr>
        <p:spPr>
          <a:xfrm>
            <a:off x="491490" y="1825625"/>
            <a:ext cx="5349240" cy="4351338"/>
          </a:xfrm>
        </p:spPr>
        <p:txBody>
          <a:bodyPr/>
          <a:lstStyle/>
          <a:p>
            <a:pPr>
              <a:buFont typeface="Wingdings" panose="05000000000000000000" pitchFamily="2" charset="2"/>
              <a:buChar char="q"/>
            </a:pPr>
            <a:r>
              <a:rPr lang="en-US" sz="2000" b="1" u="sng" dirty="0">
                <a:effectLst/>
                <a:latin typeface="Arial" panose="020B0604020202020204" pitchFamily="34" charset="0"/>
                <a:ea typeface="Times New Roman" panose="02020603050405020304" pitchFamily="18" charset="0"/>
                <a:cs typeface="Arial" panose="020B0604020202020204" pitchFamily="34" charset="0"/>
              </a:rPr>
              <a:t>Explore and Understand Data Via Jupyter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dirty="0"/>
              <a:t>•from AutoClean import AutoClean</a:t>
            </a:r>
          </a:p>
          <a:p>
            <a:pPr marL="0" indent="0">
              <a:buNone/>
            </a:pPr>
            <a:r>
              <a:rPr lang="en-US" sz="2000" dirty="0"/>
              <a:t>•import pandas as pd</a:t>
            </a:r>
          </a:p>
          <a:p>
            <a:pPr marL="0" indent="0">
              <a:buNone/>
            </a:pPr>
            <a:r>
              <a:rPr lang="en-US" sz="2000" dirty="0"/>
              <a:t>•df=pd.read_csv("sales.csv")</a:t>
            </a:r>
          </a:p>
          <a:p>
            <a:pPr marL="0" indent="0">
              <a:buNone/>
            </a:pPr>
            <a:r>
              <a:rPr lang="en-US" sz="2000" dirty="0"/>
              <a:t>•pipline=AutoClean(df)</a:t>
            </a:r>
          </a:p>
          <a:p>
            <a:pPr marL="0" indent="0">
              <a:buNone/>
            </a:pPr>
            <a:r>
              <a:rPr lang="en-US" sz="2000" dirty="0"/>
              <a:t>[AutoClean process completed in 6.269056 seconds Logfile saved to: C:\Users\ramys\autoclean.log]</a:t>
            </a:r>
          </a:p>
          <a:p>
            <a:pPr marL="0" indent="0">
              <a:buNone/>
            </a:pPr>
            <a:r>
              <a:rPr lang="en-US" sz="2000" dirty="0"/>
              <a:t>•pipline.output</a:t>
            </a:r>
          </a:p>
        </p:txBody>
      </p:sp>
      <p:pic>
        <p:nvPicPr>
          <p:cNvPr id="5" name="Picture 4">
            <a:extLst>
              <a:ext uri="{FF2B5EF4-FFF2-40B4-BE49-F238E27FC236}">
                <a16:creationId xmlns:a16="http://schemas.microsoft.com/office/drawing/2014/main" xmlns="" id="{903A2B37-6868-6F49-8D46-33A102AEF916}"/>
              </a:ext>
            </a:extLst>
          </p:cNvPr>
          <p:cNvPicPr>
            <a:picLocks noChangeAspect="1"/>
          </p:cNvPicPr>
          <p:nvPr/>
        </p:nvPicPr>
        <p:blipFill>
          <a:blip r:embed="rId2"/>
          <a:stretch>
            <a:fillRect/>
          </a:stretch>
        </p:blipFill>
        <p:spPr>
          <a:xfrm>
            <a:off x="5334475" y="2019954"/>
            <a:ext cx="6620830" cy="3809346"/>
          </a:xfrm>
          <a:prstGeom prst="rect">
            <a:avLst/>
          </a:prstGeom>
        </p:spPr>
      </p:pic>
    </p:spTree>
    <p:extLst>
      <p:ext uri="{BB962C8B-B14F-4D97-AF65-F5344CB8AC3E}">
        <p14:creationId xmlns:p14="http://schemas.microsoft.com/office/powerpoint/2010/main" val="89977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BE429FE-5DEC-509C-A7EC-122D7E9A1876}"/>
              </a:ext>
            </a:extLst>
          </p:cNvPr>
          <p:cNvSpPr>
            <a:spLocks noGrp="1"/>
          </p:cNvSpPr>
          <p:nvPr>
            <p:ph idx="1"/>
          </p:nvPr>
        </p:nvSpPr>
        <p:spPr/>
        <p:txBody>
          <a:bodyPr>
            <a:normAutofit/>
          </a:bodyPr>
          <a:lstStyle/>
          <a:p>
            <a:pPr marL="0" indent="0">
              <a:buNone/>
            </a:pPr>
            <a:r>
              <a:rPr lang="en-US" sz="3200" dirty="0"/>
              <a:t>•display(df.info())</a:t>
            </a:r>
          </a:p>
          <a:p>
            <a:endParaRPr lang="en-US" dirty="0"/>
          </a:p>
          <a:p>
            <a:endParaRPr lang="en-US" dirty="0"/>
          </a:p>
        </p:txBody>
      </p:sp>
      <p:sp>
        <p:nvSpPr>
          <p:cNvPr id="6" name="Title 1">
            <a:extLst>
              <a:ext uri="{FF2B5EF4-FFF2-40B4-BE49-F238E27FC236}">
                <a16:creationId xmlns:a16="http://schemas.microsoft.com/office/drawing/2014/main" xmlns="" id="{27F67A9D-83D5-824A-0F7C-061581FBEA01}"/>
              </a:ext>
            </a:extLst>
          </p:cNvPr>
          <p:cNvSpPr txBox="1">
            <a:spLocks/>
          </p:cNvSpPr>
          <p:nvPr/>
        </p:nvSpPr>
        <p:spPr>
          <a:xfrm>
            <a:off x="750570" y="45047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A.	Python-Based Cleaning and Preprocessing (pandas)</a:t>
            </a:r>
          </a:p>
        </p:txBody>
      </p:sp>
      <p:pic>
        <p:nvPicPr>
          <p:cNvPr id="10" name="Picture 9">
            <a:extLst>
              <a:ext uri="{FF2B5EF4-FFF2-40B4-BE49-F238E27FC236}">
                <a16:creationId xmlns:a16="http://schemas.microsoft.com/office/drawing/2014/main" xmlns="" id="{0F68AA49-4751-A0D5-540B-7B61975B719A}"/>
              </a:ext>
            </a:extLst>
          </p:cNvPr>
          <p:cNvPicPr>
            <a:picLocks noChangeAspect="1"/>
          </p:cNvPicPr>
          <p:nvPr/>
        </p:nvPicPr>
        <p:blipFill>
          <a:blip r:embed="rId2"/>
          <a:stretch>
            <a:fillRect/>
          </a:stretch>
        </p:blipFill>
        <p:spPr>
          <a:xfrm>
            <a:off x="4981517" y="2028752"/>
            <a:ext cx="6128443" cy="4325057"/>
          </a:xfrm>
          <a:prstGeom prst="rect">
            <a:avLst/>
          </a:prstGeom>
        </p:spPr>
      </p:pic>
    </p:spTree>
    <p:extLst>
      <p:ext uri="{BB962C8B-B14F-4D97-AF65-F5344CB8AC3E}">
        <p14:creationId xmlns:p14="http://schemas.microsoft.com/office/powerpoint/2010/main" val="51257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35048-F652-95F0-FD1B-0D0966D8F43A}"/>
              </a:ext>
            </a:extLst>
          </p:cNvPr>
          <p:cNvSpPr>
            <a:spLocks noGrp="1"/>
          </p:cNvSpPr>
          <p:nvPr>
            <p:ph type="title"/>
          </p:nvPr>
        </p:nvSpPr>
        <p:spPr>
          <a:xfrm>
            <a:off x="1383030" y="365125"/>
            <a:ext cx="9006840" cy="1143635"/>
          </a:xfrm>
        </p:spPr>
        <p:txBody>
          <a:bodyPr>
            <a:no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xmlns="" id="{411313BF-0282-3F2C-CA34-EA64D023F957}"/>
              </a:ext>
            </a:extLst>
          </p:cNvPr>
          <p:cNvSpPr>
            <a:spLocks noGrp="1"/>
          </p:cNvSpPr>
          <p:nvPr>
            <p:ph idx="1"/>
          </p:nvPr>
        </p:nvSpPr>
        <p:spPr>
          <a:xfrm>
            <a:off x="403860" y="1699895"/>
            <a:ext cx="5905500" cy="4351338"/>
          </a:xfrm>
        </p:spPr>
        <p:txBody>
          <a:bodyPr>
            <a:normAutofit fontScale="92500" lnSpcReduction="20000"/>
          </a:bodyPr>
          <a:lstStyle/>
          <a:p>
            <a:pPr marL="57150" indent="-285750">
              <a:lnSpc>
                <a:spcPct val="107000"/>
              </a:lnSpc>
              <a:spcBef>
                <a:spcPts val="0"/>
              </a:spcBef>
              <a:buFont typeface="Wingdings" panose="05000000000000000000" pitchFamily="2" charset="2"/>
              <a:buChar char="q"/>
              <a:tabLst>
                <a:tab pos="0" algn="l"/>
              </a:tabLst>
            </a:pPr>
            <a:r>
              <a:rPr lang="en-US" sz="1800" b="1" u="sng" dirty="0">
                <a:solidFill>
                  <a:srgbClr val="111111"/>
                </a:solidFill>
                <a:effectLst/>
                <a:latin typeface="Arial" panose="020B0604020202020204" pitchFamily="34" charset="0"/>
                <a:ea typeface="Calibri" panose="020F0502020204030204" pitchFamily="34" charset="0"/>
                <a:cs typeface="Arial" panose="020B0604020202020204" pitchFamily="34" charset="0"/>
              </a:rPr>
              <a:t>Handling Missing Values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missing_values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Missing Values': df.isnull().sum().values,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 of Missing Values': ((df.isnull().sum().values)/len(df)*100)})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unique_values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'No. of Unique Values': df.nunique().values})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feature_types = pd.DataFrame({'Feature': df.columns,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'DataType': df.dtypes})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pd.merge(missing_values, unique_values,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 = pd.merge(merged_df, feature_types, on='Feature', how='left')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merged_df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xmlns="" id="{3B5D8D1A-804E-17BF-A581-79935497757C}"/>
              </a:ext>
            </a:extLst>
          </p:cNvPr>
          <p:cNvPicPr>
            <a:picLocks noChangeAspect="1"/>
          </p:cNvPicPr>
          <p:nvPr/>
        </p:nvPicPr>
        <p:blipFill rotWithShape="1">
          <a:blip r:embed="rId2">
            <a:extLst>
              <a:ext uri="{28A0092B-C50C-407E-A947-70E740481C1C}">
                <a14:useLocalDpi xmlns:a14="http://schemas.microsoft.com/office/drawing/2010/main" val="0"/>
              </a:ext>
            </a:extLst>
          </a:blip>
          <a:srcRect l="15710" t="38879" r="42487" b="13494"/>
          <a:stretch/>
        </p:blipFill>
        <p:spPr bwMode="auto">
          <a:xfrm>
            <a:off x="6144577" y="1764823"/>
            <a:ext cx="5514023" cy="43513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98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4A767-199C-8587-95A1-EA2B53684782}"/>
              </a:ext>
            </a:extLst>
          </p:cNvPr>
          <p:cNvSpPr>
            <a:spLocks noGrp="1"/>
          </p:cNvSpPr>
          <p:nvPr>
            <p:ph type="title"/>
          </p:nvPr>
        </p:nvSpPr>
        <p:spPr>
          <a:xfrm>
            <a:off x="1543050" y="365125"/>
            <a:ext cx="9178290" cy="1325563"/>
          </a:xfrm>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xmlns="" id="{165743A4-EF72-AFF0-C8CD-0BD6BA0C13DA}"/>
              </a:ext>
            </a:extLst>
          </p:cNvPr>
          <p:cNvSpPr>
            <a:spLocks noGrp="1"/>
          </p:cNvSpPr>
          <p:nvPr>
            <p:ph idx="1"/>
          </p:nvPr>
        </p:nvSpPr>
        <p:spPr>
          <a:xfrm>
            <a:off x="838200" y="1825625"/>
            <a:ext cx="5139690" cy="4351338"/>
          </a:xfrm>
        </p:spPr>
        <p:txBody>
          <a:bodyPr>
            <a:normAutofit fontScale="55000" lnSpcReduction="20000"/>
          </a:bodyPr>
          <a:lstStyle/>
          <a:p>
            <a:pPr>
              <a:buFont typeface="Wingdings" panose="05000000000000000000" pitchFamily="2" charset="2"/>
              <a:buChar char="q"/>
            </a:pPr>
            <a:r>
              <a:rPr lang="en-US" sz="3600" b="1" u="sng" dirty="0">
                <a:solidFill>
                  <a:srgbClr val="111111"/>
                </a:solidFill>
                <a:effectLst/>
                <a:latin typeface="Arial" panose="020B0604020202020204" pitchFamily="34" charset="0"/>
                <a:ea typeface="Calibri" panose="020F0502020204030204" pitchFamily="34" charset="0"/>
              </a:rPr>
              <a:t>Handling Duplicated Values</a:t>
            </a:r>
          </a:p>
          <a:p>
            <a:pPr marL="0" indent="0">
              <a:buNone/>
            </a:pPr>
            <a:r>
              <a:rPr lang="en-US" dirty="0"/>
              <a:t> 	</a:t>
            </a:r>
            <a:r>
              <a:rPr lang="en-US" b="1" dirty="0"/>
              <a:t>Count duplicate rows </a:t>
            </a:r>
          </a:p>
          <a:p>
            <a:pPr marL="0" indent="0">
              <a:buNone/>
            </a:pPr>
            <a:r>
              <a:rPr lang="en-US" dirty="0"/>
              <a:t>duplicates = df.duplicated().sum()</a:t>
            </a:r>
          </a:p>
          <a:p>
            <a:pPr marL="0" indent="0">
              <a:buNone/>
            </a:pPr>
            <a:r>
              <a:rPr lang="en-US" dirty="0"/>
              <a:t>    # Print the results</a:t>
            </a:r>
          </a:p>
          <a:p>
            <a:pPr marL="0" indent="0">
              <a:buNone/>
            </a:pPr>
            <a:r>
              <a:rPr lang="en-US" dirty="0"/>
              <a:t>print(f"Number of duplicate rows : {duplicates}")</a:t>
            </a:r>
          </a:p>
          <a:p>
            <a:pPr marL="0" indent="0" algn="ctr">
              <a:buNone/>
            </a:pPr>
            <a:r>
              <a:rPr lang="en-US" b="1" dirty="0"/>
              <a:t>Number of duplicate rows: 0</a:t>
            </a:r>
          </a:p>
          <a:p>
            <a:pPr marL="0" indent="0">
              <a:buNone/>
            </a:pPr>
            <a:r>
              <a:rPr lang="en-US" dirty="0"/>
              <a:t>----------------------------------------------------------------------------------</a:t>
            </a:r>
          </a:p>
          <a:p>
            <a:pPr marL="0" indent="0">
              <a:buNone/>
            </a:pPr>
            <a:r>
              <a:rPr lang="en-US" dirty="0"/>
              <a:t> 	</a:t>
            </a:r>
            <a:r>
              <a:rPr lang="en-US" b="1" dirty="0"/>
              <a:t>Count duplicate values in columns </a:t>
            </a:r>
          </a:p>
          <a:p>
            <a:pPr marL="0" indent="0">
              <a:buNone/>
            </a:pPr>
            <a:r>
              <a:rPr lang="en-US" dirty="0"/>
              <a:t>duplicated_counts = df.apply(lambda x: x.duplicated().sum())  </a:t>
            </a:r>
          </a:p>
          <a:p>
            <a:pPr marL="0" indent="0">
              <a:buNone/>
            </a:pPr>
            <a:r>
              <a:rPr lang="en-US" dirty="0"/>
              <a:t>    # Create a DataFrame to display the results</a:t>
            </a:r>
          </a:p>
          <a:p>
            <a:pPr marL="0" indent="0">
              <a:buNone/>
            </a:pPr>
            <a:r>
              <a:rPr lang="en-US" dirty="0"/>
              <a:t>duplicated_values = pd.DataFrame({</a:t>
            </a:r>
          </a:p>
          <a:p>
            <a:pPr marL="0" indent="0">
              <a:buNone/>
            </a:pPr>
            <a:r>
              <a:rPr lang="en-US" dirty="0"/>
              <a:t>        'Feature': df.columns,</a:t>
            </a:r>
          </a:p>
          <a:p>
            <a:pPr marL="0" indent="0">
              <a:buNone/>
            </a:pPr>
            <a:r>
              <a:rPr lang="en-US" dirty="0"/>
              <a:t>        'No. of Duplicated Values': duplicated_counts.values</a:t>
            </a:r>
          </a:p>
          <a:p>
            <a:pPr marL="0" indent="0">
              <a:buNone/>
            </a:pPr>
            <a:r>
              <a:rPr lang="en-US" dirty="0"/>
              <a:t>    }) </a:t>
            </a:r>
          </a:p>
          <a:p>
            <a:pPr marL="0" indent="0">
              <a:buNone/>
            </a:pPr>
            <a:r>
              <a:rPr lang="en-US" sz="2700" dirty="0"/>
              <a:t>duplicated_values</a:t>
            </a:r>
          </a:p>
          <a:p>
            <a:pPr marL="0" indent="0">
              <a:buNone/>
            </a:pPr>
            <a:endParaRPr lang="en-US" dirty="0"/>
          </a:p>
        </p:txBody>
      </p:sp>
      <p:pic>
        <p:nvPicPr>
          <p:cNvPr id="5" name="Picture 4">
            <a:extLst>
              <a:ext uri="{FF2B5EF4-FFF2-40B4-BE49-F238E27FC236}">
                <a16:creationId xmlns:a16="http://schemas.microsoft.com/office/drawing/2014/main" xmlns="" id="{05E7CDFB-289E-3EC2-7476-D3E202ACC705}"/>
              </a:ext>
            </a:extLst>
          </p:cNvPr>
          <p:cNvPicPr>
            <a:picLocks noChangeAspect="1"/>
          </p:cNvPicPr>
          <p:nvPr/>
        </p:nvPicPr>
        <p:blipFill>
          <a:blip r:embed="rId2"/>
          <a:stretch>
            <a:fillRect/>
          </a:stretch>
        </p:blipFill>
        <p:spPr>
          <a:xfrm>
            <a:off x="6639136" y="1825625"/>
            <a:ext cx="5214308" cy="4220845"/>
          </a:xfrm>
          <a:prstGeom prst="rect">
            <a:avLst/>
          </a:prstGeom>
        </p:spPr>
      </p:pic>
    </p:spTree>
    <p:extLst>
      <p:ext uri="{BB962C8B-B14F-4D97-AF65-F5344CB8AC3E}">
        <p14:creationId xmlns:p14="http://schemas.microsoft.com/office/powerpoint/2010/main" val="116559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331E32-F797-6DA6-9D55-C0CEFB528F75}"/>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xmlns="" id="{3ADCC95A-B68F-A4A1-25CA-23664E8AD6D7}"/>
              </a:ext>
            </a:extLst>
          </p:cNvPr>
          <p:cNvSpPr>
            <a:spLocks noGrp="1"/>
          </p:cNvSpPr>
          <p:nvPr>
            <p:ph idx="1"/>
          </p:nvPr>
        </p:nvSpPr>
        <p:spPr/>
        <p:txBody>
          <a:bodyPr>
            <a:normAutofit/>
          </a:bodyPr>
          <a:lstStyle/>
          <a:p>
            <a:pPr>
              <a:buFont typeface="Wingdings" panose="05000000000000000000" pitchFamily="2" charset="2"/>
              <a:buChar char="q"/>
            </a:pPr>
            <a:r>
              <a:rPr lang="en-US" b="1" u="sng" dirty="0"/>
              <a:t>Describing Data</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df[['Sales', 'Quantity', 'Discount', 'Profit']].describe()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b="1" u="sng" dirty="0"/>
          </a:p>
        </p:txBody>
      </p:sp>
      <p:pic>
        <p:nvPicPr>
          <p:cNvPr id="4" name="Picture 3">
            <a:extLst>
              <a:ext uri="{FF2B5EF4-FFF2-40B4-BE49-F238E27FC236}">
                <a16:creationId xmlns:a16="http://schemas.microsoft.com/office/drawing/2014/main" xmlns="" id="{5CA8F21D-10C6-0759-E42E-BECA07920EA8}"/>
              </a:ext>
            </a:extLst>
          </p:cNvPr>
          <p:cNvPicPr>
            <a:picLocks noChangeAspect="1"/>
          </p:cNvPicPr>
          <p:nvPr/>
        </p:nvPicPr>
        <p:blipFill rotWithShape="1">
          <a:blip r:embed="rId2"/>
          <a:srcRect l="15574" t="53945" r="55738" b="12280"/>
          <a:stretch/>
        </p:blipFill>
        <p:spPr bwMode="auto">
          <a:xfrm>
            <a:off x="838200" y="2669857"/>
            <a:ext cx="10248900" cy="3205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64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xmlns=""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Feature Engineering</a:t>
            </a:r>
            <a:r>
              <a:rPr lang="en-US" sz="2400" u="sng" dirty="0">
                <a:effectLst/>
                <a:latin typeface="Arial" panose="020B0604020202020204" pitchFamily="34" charset="0"/>
                <a:ea typeface="Calibri" panose="020F0502020204030204" pitchFamily="34" charset="0"/>
              </a:rPr>
              <a:t>:</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Create new features from existing data to improve model performance. </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07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Creating Time frame column</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Convert columns to datetime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df['Order Date'] = pd.to_datetime(df['Order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df['Ship Date'] = pd.to_datetime(df['Ship Date'])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Calculate the time frame (difference in 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df['Time Frame'] = (df['Ship Date'] - df['Order Date']).dt.days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53055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4E7C03-F81C-56AF-CF11-C7EEAD0A88DD}"/>
              </a:ext>
            </a:extLst>
          </p:cNvPr>
          <p:cNvSpPr>
            <a:spLocks noGrp="1"/>
          </p:cNvSpPr>
          <p:nvPr>
            <p:ph type="title"/>
          </p:nvPr>
        </p:nvSpPr>
        <p:spPr>
          <a:xfrm>
            <a:off x="838200" y="365125"/>
            <a:ext cx="10515600" cy="12236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p>
        </p:txBody>
      </p:sp>
      <p:sp>
        <p:nvSpPr>
          <p:cNvPr id="3" name="Content Placeholder 2">
            <a:extLst>
              <a:ext uri="{FF2B5EF4-FFF2-40B4-BE49-F238E27FC236}">
                <a16:creationId xmlns:a16="http://schemas.microsoft.com/office/drawing/2014/main" xmlns="" id="{B2DDDA93-D512-A79A-F417-3A70C25215AD}"/>
              </a:ext>
            </a:extLst>
          </p:cNvPr>
          <p:cNvSpPr>
            <a:spLocks noGrp="1"/>
          </p:cNvSpPr>
          <p:nvPr>
            <p:ph idx="1"/>
          </p:nvPr>
        </p:nvSpPr>
        <p:spPr/>
        <p:txBody>
          <a:bodyPr>
            <a:normAutofit/>
          </a:bodyPr>
          <a:lstStyle/>
          <a:p>
            <a:pPr>
              <a:buFont typeface="Wingdings" panose="05000000000000000000" pitchFamily="2" charset="2"/>
              <a:buChar char="q"/>
            </a:pPr>
            <a:r>
              <a:rPr lang="en-US" sz="2400" b="1" u="sng" dirty="0">
                <a:effectLst/>
                <a:latin typeface="Arial" panose="020B0604020202020204" pitchFamily="34" charset="0"/>
                <a:ea typeface="Calibri" panose="020F0502020204030204" pitchFamily="34" charset="0"/>
              </a:rPr>
              <a:t>Encoding Categorical Variables(</a:t>
            </a:r>
            <a:r>
              <a:rPr lang="en-US" sz="2400" b="1" u="sng" dirty="0">
                <a:solidFill>
                  <a:srgbClr val="111111"/>
                </a:solidFill>
                <a:effectLst/>
                <a:latin typeface="Arial" panose="020B0604020202020204" pitchFamily="34" charset="0"/>
                <a:ea typeface="Calibri" panose="020F0502020204030204" pitchFamily="34" charset="0"/>
              </a:rPr>
              <a:t>Label Encoding)</a:t>
            </a:r>
            <a:r>
              <a:rPr lang="en-US" sz="2400" b="1" u="sng" dirty="0">
                <a:effectLst/>
                <a:latin typeface="Arial" panose="020B0604020202020204" pitchFamily="34" charset="0"/>
                <a:ea typeface="Calibri" panose="020F0502020204030204" pitchFamily="34" charset="0"/>
              </a:rPr>
              <a:t>:</a:t>
            </a:r>
          </a:p>
          <a:p>
            <a:pPr marL="0" indent="0">
              <a:lnSpc>
                <a:spcPct val="150000"/>
              </a:lnSpc>
              <a:buNone/>
            </a:pPr>
            <a:r>
              <a:rPr lang="en-US" sz="2400" dirty="0">
                <a:solidFill>
                  <a:srgbClr val="111111"/>
                </a:solidFill>
                <a:effectLst/>
                <a:latin typeface="Arial" panose="020B0604020202020204" pitchFamily="34" charset="0"/>
                <a:ea typeface="Calibri" panose="020F0502020204030204" pitchFamily="34" charset="0"/>
              </a:rPr>
              <a:t>Convert categorical values to numerical values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rtl="0">
              <a:lnSpc>
                <a:spcPct val="150000"/>
              </a:lnSpc>
              <a:spcBef>
                <a:spcPts val="0"/>
              </a:spcBef>
              <a:spcAft>
                <a:spcPts val="800"/>
              </a:spcAft>
              <a:buFont typeface="Courier New" panose="02070309020205020404" pitchFamily="49" charset="0"/>
              <a:buChar char="o"/>
            </a:pPr>
            <a:r>
              <a:rPr lang="en-US" sz="2400" b="1" u="sng" dirty="0">
                <a:effectLst/>
                <a:latin typeface="Arial" panose="020B0604020202020204" pitchFamily="34" charset="0"/>
                <a:ea typeface="Calibri" panose="020F0502020204030204" pitchFamily="34" charset="0"/>
                <a:cs typeface="Arial" panose="020B0604020202020204" pitchFamily="34" charset="0"/>
              </a:rPr>
              <a:t>Labeling Encoding)</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b="1" dirty="0">
                <a:effectLst/>
                <a:latin typeface="Arial" panose="020B0604020202020204" pitchFamily="34" charset="0"/>
                <a:ea typeface="Calibri" panose="020F0502020204030204" pitchFamily="34" charset="0"/>
                <a:cs typeface="Arial" panose="020B0604020202020204" pitchFamily="34" charset="0"/>
              </a:rPr>
              <a:t># Rank the 'Ship Mode'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df['Ship Mode Rank'] = df['Ship Mode'].rank(method='dense')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 Display the DataFrame with the new rank column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50000"/>
              </a:lnSpc>
              <a:spcBef>
                <a:spcPts val="0"/>
              </a:spcBef>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Df</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42507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0585B-9D0F-ECBD-EAE2-1E06C7CEDC52}"/>
              </a:ext>
            </a:extLst>
          </p:cNvPr>
          <p:cNvSpPr>
            <a:spLocks noGrp="1"/>
          </p:cNvSpPr>
          <p:nvPr>
            <p:ph type="title"/>
          </p:nvPr>
        </p:nvSpPr>
        <p:spPr/>
        <p:txBody>
          <a:bodyP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A. Python-Based Cleaning and Preprocessing (pandas)</a:t>
            </a:r>
            <a:endParaRPr lang="en-US" sz="3600" dirty="0"/>
          </a:p>
        </p:txBody>
      </p:sp>
      <p:sp>
        <p:nvSpPr>
          <p:cNvPr id="3" name="Content Placeholder 2">
            <a:extLst>
              <a:ext uri="{FF2B5EF4-FFF2-40B4-BE49-F238E27FC236}">
                <a16:creationId xmlns:a16="http://schemas.microsoft.com/office/drawing/2014/main" xmlns="" id="{6827C8FF-25AD-22E6-0B18-8774DA183BA0}"/>
              </a:ext>
            </a:extLst>
          </p:cNvPr>
          <p:cNvSpPr>
            <a:spLocks noGrp="1"/>
          </p:cNvSpPr>
          <p:nvPr>
            <p:ph idx="1"/>
          </p:nvPr>
        </p:nvSpPr>
        <p:spPr>
          <a:xfrm>
            <a:off x="838200" y="1825625"/>
            <a:ext cx="10515600" cy="2563495"/>
          </a:xfrm>
        </p:spPr>
        <p:txBody>
          <a:bodyPr/>
          <a:lstStyle/>
          <a:p>
            <a:pPr marL="285750" marR="0" lvl="1" rtl="0">
              <a:lnSpc>
                <a:spcPct val="107000"/>
              </a:lnSpc>
              <a:spcBef>
                <a:spcPts val="0"/>
              </a:spcBef>
              <a:spcAft>
                <a:spcPts val="800"/>
              </a:spcAft>
              <a:buFont typeface="Wingdings" panose="05000000000000000000" pitchFamily="2" charset="2"/>
              <a:buChar char="q"/>
            </a:pPr>
            <a:r>
              <a:rPr lang="en-US" b="1" u="sng" dirty="0">
                <a:effectLst/>
                <a:latin typeface="Arial" panose="020B0604020202020204" pitchFamily="34" charset="0"/>
                <a:ea typeface="Calibri" panose="020F0502020204030204" pitchFamily="34" charset="0"/>
                <a:cs typeface="Arial" panose="020B0604020202020204" pitchFamily="34" charset="0"/>
              </a:rPr>
              <a:t>Save the updated DataFrame to a CSV file</a:t>
            </a:r>
            <a:endParaRPr lang="en-US" sz="16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df.to_csv('updated_sales.csv', index=False)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 Display a message to confirm the file has been saved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print("CSV file has been saved as 'updated_sales.csv'")</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2681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40DCED10-B2B4-434B-A477-7A11889F9C39}"/>
              </a:ext>
            </a:extLst>
          </p:cNvPr>
          <p:cNvSpPr txBox="1"/>
          <p:nvPr/>
        </p:nvSpPr>
        <p:spPr>
          <a:xfrm>
            <a:off x="5064309" y="404277"/>
            <a:ext cx="2063385" cy="707886"/>
          </a:xfrm>
          <a:prstGeom prst="rect">
            <a:avLst/>
          </a:prstGeom>
          <a:noFill/>
        </p:spPr>
        <p:txBody>
          <a:bodyPr wrap="none" rtlCol="0">
            <a:spAutoFit/>
          </a:bodyPr>
          <a:lstStyle/>
          <a:p>
            <a:pPr algn="ctr"/>
            <a:r>
              <a:rPr lang="en-US" sz="4000" b="1" dirty="0">
                <a:latin typeface="Arial" panose="020B0604020202020204" pitchFamily="34" charset="0"/>
                <a:cs typeface="Arial" panose="020B0604020202020204" pitchFamily="34" charset="0"/>
              </a:rPr>
              <a:t>Agenda</a:t>
            </a:r>
          </a:p>
        </p:txBody>
      </p:sp>
      <p:sp>
        <p:nvSpPr>
          <p:cNvPr id="7" name="Rectangle 6">
            <a:extLst>
              <a:ext uri="{FF2B5EF4-FFF2-40B4-BE49-F238E27FC236}">
                <a16:creationId xmlns:a16="http://schemas.microsoft.com/office/drawing/2014/main" xmlns="" id="{167466CF-8977-4979-AFF4-B2B9C248174C}"/>
              </a:ext>
            </a:extLst>
          </p:cNvPr>
          <p:cNvSpPr/>
          <p:nvPr/>
        </p:nvSpPr>
        <p:spPr>
          <a:xfrm>
            <a:off x="733223" y="1719469"/>
            <a:ext cx="2664216" cy="4452959"/>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2C3F0569-32A5-4D43-87BE-A67C3B2F7A4D}"/>
              </a:ext>
            </a:extLst>
          </p:cNvPr>
          <p:cNvSpPr/>
          <p:nvPr/>
        </p:nvSpPr>
        <p:spPr>
          <a:xfrm>
            <a:off x="2777489" y="1742180"/>
            <a:ext cx="499397" cy="76508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C75C2B7A-6D20-400F-AA87-D0A37FB14534}"/>
              </a:ext>
            </a:extLst>
          </p:cNvPr>
          <p:cNvSpPr/>
          <p:nvPr/>
        </p:nvSpPr>
        <p:spPr>
          <a:xfrm>
            <a:off x="629215" y="1403812"/>
            <a:ext cx="2882524" cy="438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DE6A90DA-906C-4105-BB0C-48846181F3CB}"/>
              </a:ext>
            </a:extLst>
          </p:cNvPr>
          <p:cNvSpPr/>
          <p:nvPr/>
        </p:nvSpPr>
        <p:spPr>
          <a:xfrm>
            <a:off x="3615748" y="1849780"/>
            <a:ext cx="2567882" cy="4322647"/>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FF6600"/>
                </a:solidFill>
                <a:effectLst/>
                <a:latin typeface="Arial" panose="020B0604020202020204" pitchFamily="34" charset="0"/>
                <a:ea typeface="Calibri" panose="020F0502020204030204" pitchFamily="34" charset="0"/>
              </a:rPr>
              <a:t>Phase 2: Analysis Questions Phase</a:t>
            </a:r>
            <a:endParaRPr lang="en-US" sz="2400" dirty="0">
              <a:solidFill>
                <a:srgbClr val="FF6600"/>
              </a:solidFill>
            </a:endParaRPr>
          </a:p>
        </p:txBody>
      </p:sp>
      <p:sp>
        <p:nvSpPr>
          <p:cNvPr id="15" name="Rectangle 8">
            <a:extLst>
              <a:ext uri="{FF2B5EF4-FFF2-40B4-BE49-F238E27FC236}">
                <a16:creationId xmlns:a16="http://schemas.microsoft.com/office/drawing/2014/main" xmlns="" id="{46446671-B3CA-4B13-A583-5B8C608F694B}"/>
              </a:ext>
            </a:extLst>
          </p:cNvPr>
          <p:cNvSpPr/>
          <p:nvPr/>
        </p:nvSpPr>
        <p:spPr>
          <a:xfrm>
            <a:off x="5556005" y="1743567"/>
            <a:ext cx="539995" cy="805323"/>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A8486130-5237-4E04-A0DD-6AF66F31E064}"/>
              </a:ext>
            </a:extLst>
          </p:cNvPr>
          <p:cNvSpPr/>
          <p:nvPr/>
        </p:nvSpPr>
        <p:spPr>
          <a:xfrm>
            <a:off x="3568128" y="1423472"/>
            <a:ext cx="2663122" cy="426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xmlns="" id="{33EF2980-9285-4786-9ED5-E7C0C799729C}"/>
              </a:ext>
            </a:extLst>
          </p:cNvPr>
          <p:cNvSpPr/>
          <p:nvPr/>
        </p:nvSpPr>
        <p:spPr>
          <a:xfrm>
            <a:off x="6427045" y="1841887"/>
            <a:ext cx="2459720" cy="4322646"/>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solidFill>
                <a:srgbClr val="0070C0"/>
              </a:solidFill>
              <a:effectLst/>
              <a:latin typeface="Arial" panose="020B0604020202020204" pitchFamily="34" charset="0"/>
              <a:ea typeface="Calibri" panose="020F0502020204030204" pitchFamily="34" charset="0"/>
            </a:endParaRPr>
          </a:p>
          <a:p>
            <a:pPr algn="ctr"/>
            <a:endParaRPr lang="en-US" sz="2400" b="1" dirty="0">
              <a:solidFill>
                <a:srgbClr val="0070C0"/>
              </a:solidFill>
              <a:latin typeface="Arial" panose="020B0604020202020204" pitchFamily="34" charset="0"/>
              <a:ea typeface="Calibri" panose="020F0502020204030204" pitchFamily="34" charset="0"/>
            </a:endParaRPr>
          </a:p>
          <a:p>
            <a:pPr algn="ctr"/>
            <a:r>
              <a:rPr lang="en-US" sz="2400" b="1" dirty="0">
                <a:solidFill>
                  <a:srgbClr val="99CC00"/>
                </a:solidFill>
                <a:effectLst/>
                <a:latin typeface="Arial" panose="020B0604020202020204" pitchFamily="34" charset="0"/>
                <a:ea typeface="Calibri" panose="020F0502020204030204" pitchFamily="34" charset="0"/>
              </a:rPr>
              <a:t>Phase 3 Forecasting Questions Phase</a:t>
            </a:r>
            <a:endParaRPr lang="en-US" sz="2400" dirty="0">
              <a:solidFill>
                <a:srgbClr val="99CC00"/>
              </a:solidFill>
            </a:endParaRPr>
          </a:p>
        </p:txBody>
      </p:sp>
      <p:sp>
        <p:nvSpPr>
          <p:cNvPr id="22" name="Rectangle 21">
            <a:extLst>
              <a:ext uri="{FF2B5EF4-FFF2-40B4-BE49-F238E27FC236}">
                <a16:creationId xmlns:a16="http://schemas.microsoft.com/office/drawing/2014/main" xmlns="" id="{F49FDB81-59C0-41CA-80E8-61EABA444206}"/>
              </a:ext>
            </a:extLst>
          </p:cNvPr>
          <p:cNvSpPr/>
          <p:nvPr/>
        </p:nvSpPr>
        <p:spPr>
          <a:xfrm>
            <a:off x="9188447" y="1856898"/>
            <a:ext cx="2498334" cy="4307635"/>
          </a:xfrm>
          <a:prstGeom prst="rect">
            <a:avLst/>
          </a:prstGeom>
          <a:solidFill>
            <a:schemeClr val="bg1"/>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C000"/>
              </a:solidFill>
            </a:endParaRPr>
          </a:p>
          <a:p>
            <a:pPr algn="ctr"/>
            <a:endParaRPr lang="en-US" dirty="0">
              <a:solidFill>
                <a:srgbClr val="FFC000"/>
              </a:solidFill>
            </a:endParaRPr>
          </a:p>
          <a:p>
            <a:pPr algn="ctr"/>
            <a:endParaRPr lang="en-US" dirty="0">
              <a:solidFill>
                <a:srgbClr val="FFC000"/>
              </a:solidFill>
            </a:endParaRPr>
          </a:p>
          <a:p>
            <a:pPr algn="ctr"/>
            <a:r>
              <a:rPr lang="en-US" sz="2400" b="1" dirty="0">
                <a:solidFill>
                  <a:srgbClr val="FFC000"/>
                </a:solidFill>
                <a:latin typeface="Arial" panose="020B0604020202020204" pitchFamily="34" charset="0"/>
                <a:cs typeface="Arial" panose="020B0604020202020204" pitchFamily="34" charset="0"/>
              </a:rPr>
              <a:t>Phase 4: </a:t>
            </a:r>
          </a:p>
          <a:p>
            <a:pPr algn="ctr"/>
            <a:r>
              <a:rPr lang="en-US" sz="2400" b="1" dirty="0">
                <a:solidFill>
                  <a:srgbClr val="FFC000"/>
                </a:solidFill>
                <a:latin typeface="Arial" panose="020B0604020202020204" pitchFamily="34" charset="0"/>
                <a:cs typeface="Arial" panose="020B0604020202020204" pitchFamily="34" charset="0"/>
              </a:rPr>
              <a:t>Data Visualization </a:t>
            </a:r>
          </a:p>
        </p:txBody>
      </p:sp>
      <p:sp>
        <p:nvSpPr>
          <p:cNvPr id="23" name="Rectangle 8">
            <a:extLst>
              <a:ext uri="{FF2B5EF4-FFF2-40B4-BE49-F238E27FC236}">
                <a16:creationId xmlns:a16="http://schemas.microsoft.com/office/drawing/2014/main" xmlns="" id="{A659D7F5-0001-4EC9-A036-687878BD63C9}"/>
              </a:ext>
            </a:extLst>
          </p:cNvPr>
          <p:cNvSpPr/>
          <p:nvPr/>
        </p:nvSpPr>
        <p:spPr>
          <a:xfrm>
            <a:off x="10972800" y="1836452"/>
            <a:ext cx="485977" cy="712438"/>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BEC008E9-E23A-46C2-8DC9-37B3E45566DC}"/>
              </a:ext>
            </a:extLst>
          </p:cNvPr>
          <p:cNvSpPr/>
          <p:nvPr/>
        </p:nvSpPr>
        <p:spPr>
          <a:xfrm>
            <a:off x="9148836" y="1380920"/>
            <a:ext cx="2617239" cy="45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8">
            <a:extLst>
              <a:ext uri="{FF2B5EF4-FFF2-40B4-BE49-F238E27FC236}">
                <a16:creationId xmlns:a16="http://schemas.microsoft.com/office/drawing/2014/main" xmlns="" id="{0F3C35DE-37BC-48E1-8FB5-EC524881076E}"/>
              </a:ext>
            </a:extLst>
          </p:cNvPr>
          <p:cNvSpPr/>
          <p:nvPr/>
        </p:nvSpPr>
        <p:spPr>
          <a:xfrm>
            <a:off x="8268590" y="1779703"/>
            <a:ext cx="500011" cy="769187"/>
          </a:xfrm>
          <a:custGeom>
            <a:avLst/>
            <a:gdLst>
              <a:gd name="connsiteX0" fmla="*/ 0 w 274320"/>
              <a:gd name="connsiteY0" fmla="*/ 0 h 365760"/>
              <a:gd name="connsiteX1" fmla="*/ 274320 w 274320"/>
              <a:gd name="connsiteY1" fmla="*/ 0 h 365760"/>
              <a:gd name="connsiteX2" fmla="*/ 274320 w 274320"/>
              <a:gd name="connsiteY2" fmla="*/ 365760 h 365760"/>
              <a:gd name="connsiteX3" fmla="*/ 0 w 274320"/>
              <a:gd name="connsiteY3" fmla="*/ 365760 h 365760"/>
              <a:gd name="connsiteX4" fmla="*/ 0 w 274320"/>
              <a:gd name="connsiteY4" fmla="*/ 0 h 365760"/>
              <a:gd name="connsiteX0" fmla="*/ 0 w 274320"/>
              <a:gd name="connsiteY0" fmla="*/ 0 h 366219"/>
              <a:gd name="connsiteX1" fmla="*/ 274320 w 274320"/>
              <a:gd name="connsiteY1" fmla="*/ 0 h 366219"/>
              <a:gd name="connsiteX2" fmla="*/ 274320 w 274320"/>
              <a:gd name="connsiteY2" fmla="*/ 365760 h 366219"/>
              <a:gd name="connsiteX3" fmla="*/ 144120 w 274320"/>
              <a:gd name="connsiteY3" fmla="*/ 366219 h 366219"/>
              <a:gd name="connsiteX4" fmla="*/ 0 w 274320"/>
              <a:gd name="connsiteY4" fmla="*/ 365760 h 366219"/>
              <a:gd name="connsiteX5" fmla="*/ 0 w 274320"/>
              <a:gd name="connsiteY5" fmla="*/ 0 h 366219"/>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01913 h 365760"/>
              <a:gd name="connsiteX4" fmla="*/ 0 w 274320"/>
              <a:gd name="connsiteY4" fmla="*/ 365760 h 365760"/>
              <a:gd name="connsiteX5" fmla="*/ 0 w 274320"/>
              <a:gd name="connsiteY5" fmla="*/ 0 h 365760"/>
              <a:gd name="connsiteX0" fmla="*/ 0 w 274320"/>
              <a:gd name="connsiteY0" fmla="*/ 0 h 365760"/>
              <a:gd name="connsiteX1" fmla="*/ 274320 w 274320"/>
              <a:gd name="connsiteY1" fmla="*/ 0 h 365760"/>
              <a:gd name="connsiteX2" fmla="*/ 274320 w 274320"/>
              <a:gd name="connsiteY2" fmla="*/ 365760 h 365760"/>
              <a:gd name="connsiteX3" fmla="*/ 139358 w 274320"/>
              <a:gd name="connsiteY3" fmla="*/ 246270 h 365760"/>
              <a:gd name="connsiteX4" fmla="*/ 0 w 274320"/>
              <a:gd name="connsiteY4" fmla="*/ 365760 h 365760"/>
              <a:gd name="connsiteX5" fmla="*/ 0 w 274320"/>
              <a:gd name="connsiteY5"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365760">
                <a:moveTo>
                  <a:pt x="0" y="0"/>
                </a:moveTo>
                <a:lnTo>
                  <a:pt x="274320" y="0"/>
                </a:lnTo>
                <a:lnTo>
                  <a:pt x="274320" y="365760"/>
                </a:lnTo>
                <a:lnTo>
                  <a:pt x="139358" y="246270"/>
                </a:lnTo>
                <a:lnTo>
                  <a:pt x="0" y="365760"/>
                </a:ln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6EA6A0D9-A0B8-494B-8F66-A1D897AA8624}"/>
              </a:ext>
            </a:extLst>
          </p:cNvPr>
          <p:cNvSpPr/>
          <p:nvPr/>
        </p:nvSpPr>
        <p:spPr>
          <a:xfrm>
            <a:off x="6342913" y="1380920"/>
            <a:ext cx="2591988" cy="468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xmlns="" id="{43B71F4C-5CAE-464E-978B-77A4E00855D8}"/>
              </a:ext>
            </a:extLst>
          </p:cNvPr>
          <p:cNvSpPr txBox="1"/>
          <p:nvPr/>
        </p:nvSpPr>
        <p:spPr>
          <a:xfrm>
            <a:off x="857815" y="2507263"/>
            <a:ext cx="2355027" cy="2048318"/>
          </a:xfrm>
          <a:prstGeom prst="rect">
            <a:avLst/>
          </a:prstGeom>
          <a:noFill/>
        </p:spPr>
        <p:txBody>
          <a:bodyPr wrap="square">
            <a:spAutoFit/>
          </a:bodyPr>
          <a:lstStyle/>
          <a:p>
            <a:pPr marR="0" lvl="0" algn="ctr" rtl="0">
              <a:lnSpc>
                <a:spcPct val="107000"/>
              </a:lnSpc>
              <a:spcBef>
                <a:spcPts val="0"/>
              </a:spcBef>
              <a:spcAft>
                <a:spcPts val="800"/>
              </a:spcAft>
              <a:tabLst>
                <a:tab pos="171450" algn="l"/>
                <a:tab pos="514350" algn="l"/>
              </a:tabLst>
            </a:pPr>
            <a:r>
              <a:rPr lang="en-US" sz="2400" b="1" dirty="0">
                <a:solidFill>
                  <a:srgbClr val="0070C0"/>
                </a:solidFill>
                <a:effectLst/>
                <a:latin typeface="Arial" panose="020B0604020202020204" pitchFamily="34" charset="0"/>
                <a:ea typeface="Calibri" panose="020F0502020204030204" pitchFamily="34" charset="0"/>
                <a:cs typeface="Arial" panose="020B0604020202020204" pitchFamily="34" charset="0"/>
              </a:rPr>
              <a:t>Phase 1:Build Data Model, Data Cleaning and  Preprocessing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2175689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07651C-7198-236F-7B26-5D1D63C358BD}"/>
              </a:ext>
            </a:extLst>
          </p:cNvPr>
          <p:cNvSpPr>
            <a:spLocks noGrp="1"/>
          </p:cNvSpPr>
          <p:nvPr>
            <p:ph type="title"/>
          </p:nvPr>
        </p:nvSpPr>
        <p:spPr>
          <a:xfrm>
            <a:off x="838200" y="286317"/>
            <a:ext cx="10515600" cy="99504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xmlns="" id="{D39CADA8-D1F6-9AC0-B566-93B972697D58}"/>
              </a:ext>
            </a:extLst>
          </p:cNvPr>
          <p:cNvSpPr>
            <a:spLocks noGrp="1"/>
          </p:cNvSpPr>
          <p:nvPr>
            <p:ph idx="1"/>
          </p:nvPr>
        </p:nvSpPr>
        <p:spPr>
          <a:xfrm>
            <a:off x="186690" y="1574165"/>
            <a:ext cx="6271260" cy="4351338"/>
          </a:xfrm>
        </p:spPr>
        <p:txBody>
          <a:bodyPr>
            <a:normAutofit lnSpcReduction="10000"/>
          </a:bodyPr>
          <a:lstStyle/>
          <a:p>
            <a:pPr>
              <a:buFont typeface="Wingdings" panose="05000000000000000000" pitchFamily="2" charset="2"/>
              <a:buChar char="q"/>
            </a:pPr>
            <a:r>
              <a:rPr lang="en-US" b="1" u="sng" dirty="0"/>
              <a:t>A. Handling Duplicated Product_ID Values in Products table</a:t>
            </a:r>
          </a:p>
          <a:p>
            <a:r>
              <a:rPr lang="en-US" sz="2600" dirty="0"/>
              <a:t>On selecting Product_ID as a primary we got the following message</a:t>
            </a:r>
          </a:p>
          <a:p>
            <a:r>
              <a:rPr lang="en-US" sz="2600" dirty="0"/>
              <a:t>MySQL said:  </a:t>
            </a:r>
          </a:p>
          <a:p>
            <a:r>
              <a:rPr lang="en-US" sz="2600" dirty="0"/>
              <a:t>#1062 - Duplicate entry 'FUR-CH-10001146' for key 'PRIMARY'</a:t>
            </a:r>
          </a:p>
          <a:p>
            <a:r>
              <a:rPr lang="en-US" sz="2600" dirty="0"/>
              <a:t>SELECT Product_Name, Product_ID, COUNT(*) FROM products GROUP BY Product_ID HAVING COUNT(*) &gt; 1 ORDER BY `products`.`Product_ID` ASC;</a:t>
            </a:r>
          </a:p>
          <a:p>
            <a:endParaRPr lang="en-US" dirty="0"/>
          </a:p>
        </p:txBody>
      </p:sp>
      <p:pic>
        <p:nvPicPr>
          <p:cNvPr id="9" name="Picture 8">
            <a:extLst>
              <a:ext uri="{FF2B5EF4-FFF2-40B4-BE49-F238E27FC236}">
                <a16:creationId xmlns:a16="http://schemas.microsoft.com/office/drawing/2014/main" xmlns="" id="{15BB5CDE-B0C8-38FE-1E0C-85176D8C086A}"/>
              </a:ext>
            </a:extLst>
          </p:cNvPr>
          <p:cNvPicPr>
            <a:picLocks noChangeAspect="1"/>
          </p:cNvPicPr>
          <p:nvPr/>
        </p:nvPicPr>
        <p:blipFill>
          <a:blip r:embed="rId2"/>
          <a:stretch>
            <a:fillRect/>
          </a:stretch>
        </p:blipFill>
        <p:spPr>
          <a:xfrm>
            <a:off x="6583680" y="1574165"/>
            <a:ext cx="5234481" cy="4997518"/>
          </a:xfrm>
          <a:prstGeom prst="rect">
            <a:avLst/>
          </a:prstGeom>
        </p:spPr>
      </p:pic>
    </p:spTree>
    <p:extLst>
      <p:ext uri="{BB962C8B-B14F-4D97-AF65-F5344CB8AC3E}">
        <p14:creationId xmlns:p14="http://schemas.microsoft.com/office/powerpoint/2010/main" val="3274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E4CC24-F2D6-5763-A3F5-4E9EA2F6D70D}"/>
              </a:ext>
            </a:extLst>
          </p:cNvPr>
          <p:cNvSpPr>
            <a:spLocks noGrp="1"/>
          </p:cNvSpPr>
          <p:nvPr>
            <p:ph type="title"/>
          </p:nvPr>
        </p:nvSpPr>
        <p:spPr>
          <a:xfrm>
            <a:off x="1497330" y="365125"/>
            <a:ext cx="916686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xmlns="" id="{64FBFDB5-2642-4F97-F926-9445A66EE406}"/>
              </a:ext>
            </a:extLst>
          </p:cNvPr>
          <p:cNvSpPr>
            <a:spLocks noGrp="1"/>
          </p:cNvSpPr>
          <p:nvPr>
            <p:ph idx="1"/>
          </p:nvPr>
        </p:nvSpPr>
        <p:spPr>
          <a:xfrm>
            <a:off x="838200" y="1825625"/>
            <a:ext cx="6694170" cy="4351338"/>
          </a:xfrm>
        </p:spPr>
        <p:txBody>
          <a:bodyPr/>
          <a:lstStyle/>
          <a:p>
            <a:pPr>
              <a:buFont typeface="Wingdings" panose="05000000000000000000" pitchFamily="2" charset="2"/>
              <a:buChar char="q"/>
            </a:pPr>
            <a:r>
              <a:rPr lang="en-US" b="1" u="sng" dirty="0"/>
              <a:t>B. Handling Duplicated Post_Code Values in Regions table</a:t>
            </a:r>
          </a:p>
          <a:p>
            <a:r>
              <a:rPr lang="en-US" dirty="0"/>
              <a:t>SELECT City, Post_Code, COUNT(*)</a:t>
            </a:r>
          </a:p>
          <a:p>
            <a:r>
              <a:rPr lang="en-US" dirty="0"/>
              <a:t>FROM regions</a:t>
            </a:r>
          </a:p>
          <a:p>
            <a:r>
              <a:rPr lang="en-US" dirty="0"/>
              <a:t>GROUP BY Post_Code</a:t>
            </a:r>
          </a:p>
          <a:p>
            <a:r>
              <a:rPr lang="en-US" dirty="0"/>
              <a:t>HAVING COUNT(*) &gt; 1;</a:t>
            </a:r>
          </a:p>
          <a:p>
            <a:endParaRPr lang="en-US" dirty="0"/>
          </a:p>
        </p:txBody>
      </p:sp>
      <p:pic>
        <p:nvPicPr>
          <p:cNvPr id="8" name="Picture 7">
            <a:extLst>
              <a:ext uri="{FF2B5EF4-FFF2-40B4-BE49-F238E27FC236}">
                <a16:creationId xmlns:a16="http://schemas.microsoft.com/office/drawing/2014/main" xmlns="" id="{5585D087-3897-6C69-2998-9D096EE43DF0}"/>
              </a:ext>
            </a:extLst>
          </p:cNvPr>
          <p:cNvPicPr>
            <a:picLocks noChangeAspect="1"/>
          </p:cNvPicPr>
          <p:nvPr/>
        </p:nvPicPr>
        <p:blipFill>
          <a:blip r:embed="rId2"/>
          <a:stretch>
            <a:fillRect/>
          </a:stretch>
        </p:blipFill>
        <p:spPr>
          <a:xfrm>
            <a:off x="6949266" y="2823527"/>
            <a:ext cx="4760059" cy="1501249"/>
          </a:xfrm>
          <a:prstGeom prst="rect">
            <a:avLst/>
          </a:prstGeom>
        </p:spPr>
      </p:pic>
    </p:spTree>
    <p:extLst>
      <p:ext uri="{BB962C8B-B14F-4D97-AF65-F5344CB8AC3E}">
        <p14:creationId xmlns:p14="http://schemas.microsoft.com/office/powerpoint/2010/main" val="327623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2BFDD-E142-A904-C11A-B1C7E5B799B3}"/>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xmlns="" id="{093B1F61-2B95-6DAB-86B1-90B20D6EF880}"/>
              </a:ext>
            </a:extLst>
          </p:cNvPr>
          <p:cNvSpPr>
            <a:spLocks noGrp="1"/>
          </p:cNvSpPr>
          <p:nvPr>
            <p:ph idx="1"/>
          </p:nvPr>
        </p:nvSpPr>
        <p:spPr>
          <a:xfrm>
            <a:off x="571500" y="1463040"/>
            <a:ext cx="10782300" cy="4713923"/>
          </a:xfrm>
        </p:spPr>
        <p:txBody>
          <a:bodyPr>
            <a:normAutofit fontScale="77500" lnSpcReduction="20000"/>
          </a:bodyPr>
          <a:lstStyle/>
          <a:p>
            <a:pPr>
              <a:buFont typeface="Wingdings" panose="05000000000000000000" pitchFamily="2" charset="2"/>
              <a:buChar char="q"/>
            </a:pPr>
            <a:r>
              <a:rPr lang="en-US" b="1" u="sng" dirty="0">
                <a:latin typeface="Arial" panose="020B0604020202020204" pitchFamily="34" charset="0"/>
                <a:cs typeface="Arial" panose="020B0604020202020204" pitchFamily="34" charset="0"/>
              </a:rPr>
              <a:t>Joining Tables</a:t>
            </a:r>
          </a:p>
          <a:p>
            <a:r>
              <a:rPr lang="en-US" dirty="0"/>
              <a:t>CREATE TABLE final_table AS</a:t>
            </a:r>
          </a:p>
          <a:p>
            <a:r>
              <a:rPr lang="en-US" dirty="0"/>
              <a:t>SELECT * </a:t>
            </a:r>
          </a:p>
          <a:p>
            <a:r>
              <a:rPr lang="en-US" dirty="0"/>
              <a:t>FROM sales_updated_sales_1 AS s</a:t>
            </a:r>
          </a:p>
          <a:p>
            <a:r>
              <a:rPr lang="en-US" dirty="0"/>
              <a:t>INNER JOIN products AS p ON s.Product_ID = p.ID</a:t>
            </a:r>
          </a:p>
          <a:p>
            <a:r>
              <a:rPr lang="en-US" dirty="0"/>
              <a:t>INNER JOIN regions AS r ON s.Postal_Code = r.Post_Code</a:t>
            </a:r>
          </a:p>
          <a:p>
            <a:r>
              <a:rPr lang="en-US" dirty="0"/>
              <a:t>INNER JOIN customers AS c ON s.Customer_ID = c.Cs_ID;</a:t>
            </a:r>
          </a:p>
          <a:p>
            <a:pPr>
              <a:buFont typeface="Wingdings" panose="05000000000000000000" pitchFamily="2" charset="2"/>
              <a:buChar char="q"/>
            </a:pPr>
            <a:r>
              <a:rPr lang="en-US" sz="2700" b="1" u="sng" dirty="0">
                <a:latin typeface="Arial" panose="020B0604020202020204" pitchFamily="34" charset="0"/>
                <a:cs typeface="Arial" panose="020B0604020202020204" pitchFamily="34" charset="0"/>
              </a:rPr>
              <a:t>Adding Price columns</a:t>
            </a:r>
          </a:p>
          <a:p>
            <a:r>
              <a:rPr lang="en-US" dirty="0"/>
              <a:t>ALTER TABLE final_table</a:t>
            </a:r>
          </a:p>
          <a:p>
            <a:r>
              <a:rPr lang="en-US" dirty="0"/>
              <a:t>ADD COLUMN item_price DECIMAL(10, 2);</a:t>
            </a:r>
          </a:p>
          <a:p>
            <a:r>
              <a:rPr lang="en-US" dirty="0"/>
              <a:t>UPDATE sales_data</a:t>
            </a:r>
          </a:p>
          <a:p>
            <a:r>
              <a:rPr lang="en-US" dirty="0"/>
              <a:t>SET item_price = sales / (Quantity * (1 - Discount))</a:t>
            </a:r>
          </a:p>
          <a:p>
            <a:r>
              <a:rPr lang="en-US" dirty="0"/>
              <a:t>WHERE Quantity &gt; 0 AND (1 - Discount) &gt; 0;</a:t>
            </a:r>
          </a:p>
          <a:p>
            <a:endParaRPr lang="en-US" dirty="0"/>
          </a:p>
          <a:p>
            <a:endParaRPr lang="en-US" dirty="0"/>
          </a:p>
        </p:txBody>
      </p:sp>
    </p:spTree>
    <p:extLst>
      <p:ext uri="{BB962C8B-B14F-4D97-AF65-F5344CB8AC3E}">
        <p14:creationId xmlns:p14="http://schemas.microsoft.com/office/powerpoint/2010/main" val="223348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17E5EC-310B-A01F-4D87-961F32453D2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B. SQL –Based Cleaning</a:t>
            </a:r>
          </a:p>
        </p:txBody>
      </p:sp>
      <p:sp>
        <p:nvSpPr>
          <p:cNvPr id="3" name="Content Placeholder 2">
            <a:extLst>
              <a:ext uri="{FF2B5EF4-FFF2-40B4-BE49-F238E27FC236}">
                <a16:creationId xmlns:a16="http://schemas.microsoft.com/office/drawing/2014/main" xmlns="" id="{B8AD05EF-E0D0-ADCD-BBF3-1E970261724D}"/>
              </a:ext>
            </a:extLst>
          </p:cNvPr>
          <p:cNvSpPr>
            <a:spLocks noGrp="1"/>
          </p:cNvSpPr>
          <p:nvPr>
            <p:ph idx="1"/>
          </p:nvPr>
        </p:nvSpPr>
        <p:spPr>
          <a:xfrm>
            <a:off x="838200" y="1825625"/>
            <a:ext cx="10020300" cy="4351338"/>
          </a:xfrm>
        </p:spPr>
        <p:txBody>
          <a:bodyPr>
            <a:normAutofit fontScale="40000" lnSpcReduction="20000"/>
          </a:bodyPr>
          <a:lstStyle/>
          <a:p>
            <a:pPr marR="0" lvl="0" rtl="0">
              <a:lnSpc>
                <a:spcPct val="107000"/>
              </a:lnSpc>
              <a:spcBef>
                <a:spcPts val="0"/>
              </a:spcBef>
              <a:spcAft>
                <a:spcPts val="800"/>
              </a:spcAft>
              <a:buFont typeface="Wingdings" panose="05000000000000000000" pitchFamily="2" charset="2"/>
              <a:buChar char="q"/>
              <a:tabLst>
                <a:tab pos="228600" algn="l"/>
              </a:tabLst>
            </a:pPr>
            <a:r>
              <a:rPr lang="en-US" sz="5000" b="1" u="sng" dirty="0">
                <a:effectLst/>
                <a:latin typeface="Arial" panose="020B0604020202020204" pitchFamily="34" charset="0"/>
                <a:ea typeface="Calibri" panose="020F0502020204030204" pitchFamily="34" charset="0"/>
                <a:cs typeface="Arial" panose="020B0604020202020204" pitchFamily="34" charset="0"/>
              </a:rPr>
              <a:t>Adding Quarter columns</a:t>
            </a:r>
            <a:endParaRPr lang="en-US" sz="5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Order_date DATE;</a:t>
            </a:r>
          </a:p>
          <a:p>
            <a:pPr marL="0" marR="0" indent="0">
              <a:lnSpc>
                <a:spcPct val="107000"/>
              </a:lnSpc>
              <a:spcBef>
                <a:spcPts val="0"/>
              </a:spcBef>
              <a:spcAft>
                <a:spcPts val="3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Order_date = DATE(CONCAT(Order_Date_Year, '-', Order_Date_Month, '-', Order_Date_day));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Shipping_date DATE;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Shipping_date = DATE(CONCAT(Ship_Date_Year_Date_Year, '-', Ship_Date_Month, '-', Ship_Date_day));</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ALTER TABLE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ADD COLUMN Quarter VARCHAR(2);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UPDATE final_table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SET Quarter = CASE</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 2, 3) THEN 'Q1'</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(4, 5, 6) THEN 'Q2'</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(7, 8, 9) THEN 'Q3'</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WHEN MONTH(Order_date) IN (10, 11, 12) THEN 'Q4'</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    ELSE 'Unknown'</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500" dirty="0">
                <a:solidFill>
                  <a:srgbClr val="111111"/>
                </a:solidFill>
                <a:effectLst/>
                <a:latin typeface="Arial" panose="020B0604020202020204" pitchFamily="34" charset="0"/>
                <a:ea typeface="Times New Roman" panose="02020603050405020304" pitchFamily="18" charset="0"/>
                <a:cs typeface="Arial" panose="020B0604020202020204" pitchFamily="34" charset="0"/>
              </a:rPr>
              <a:t>END;</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434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6BB1E-3D41-486A-8AF8-3C660362DEEB}"/>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8F08E228-B0CF-43FE-0E36-D73DC303449F}"/>
              </a:ext>
            </a:extLst>
          </p:cNvPr>
          <p:cNvSpPr>
            <a:spLocks noGrp="1"/>
          </p:cNvSpPr>
          <p:nvPr>
            <p:ph idx="1"/>
          </p:nvPr>
        </p:nvSpPr>
        <p:spPr/>
        <p:txBody>
          <a:bodyPr/>
          <a:lstStyle/>
          <a:p>
            <a:pPr marL="342900" marR="0" lvl="0" indent="-342900" rtl="0" fontAlgn="base">
              <a:buFont typeface="+mj-lt"/>
              <a:buAutoNum type="alphaUcPeriod"/>
            </a:pPr>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Questions to Ask</a:t>
            </a:r>
            <a:endParaRPr lang="en-US" b="1" u="sng" dirty="0">
              <a:effectLst/>
              <a:latin typeface="Arial" panose="020B0604020202020204" pitchFamily="34" charset="0"/>
              <a:ea typeface="Times New Roman" panose="02020603050405020304" pitchFamily="18" charset="0"/>
              <a:cs typeface="Arial" panose="020B0604020202020204" pitchFamily="34" charset="0"/>
            </a:endParaRPr>
          </a:p>
          <a:p>
            <a:pPr marR="0" lvl="0">
              <a:lnSpc>
                <a:spcPct val="107000"/>
              </a:lnSpc>
              <a:spcBef>
                <a:spcPts val="0"/>
              </a:spcBef>
              <a:spcAft>
                <a:spcPts val="0"/>
              </a:spcAft>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Sales &amp; Profit</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and profit trend across years to assess the growth trend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Sales across Quarters to assess seasonality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Regions / State/Cities contributions to 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Customer and its segmentation type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Category and sub-category and products contributions to profit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buClr>
                <a:srgbClr val="0070C0"/>
              </a:buClr>
              <a:buSzPts val="1600"/>
              <a:buFont typeface="Wingdings" panose="05000000000000000000" pitchFamily="2" charset="2"/>
              <a:buChar char="Ø"/>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Correlations between Sales &amp; </a:t>
            </a:r>
            <a:endParaRPr lang="en-US" sz="2000" u="sng"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Price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Shipping mode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Time frame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Quantity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Discount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1854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1.1 Sales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204326480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0FA4BCA3-EFD9-A7D0-B3E3-FE3CDA6C793D}"/>
              </a:ext>
            </a:extLst>
          </p:cNvPr>
          <p:cNvGraphicFramePr>
            <a:graphicFrameLocks noGrp="1"/>
          </p:cNvGraphicFramePr>
          <p:nvPr>
            <p:extLst>
              <p:ext uri="{D42A27DB-BD31-4B8C-83A1-F6EECF244321}">
                <p14:modId xmlns:p14="http://schemas.microsoft.com/office/powerpoint/2010/main" val="2617800779"/>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xmlns="" val="1691572415"/>
                    </a:ext>
                  </a:extLst>
                </a:gridCol>
                <a:gridCol w="2512695">
                  <a:extLst>
                    <a:ext uri="{9D8B030D-6E8A-4147-A177-3AD203B41FA5}">
                      <a16:colId xmlns:a16="http://schemas.microsoft.com/office/drawing/2014/main" xmlns=""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471,609.0180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470,532.5090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601,705.6479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727,515.3569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8723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1.2 Profit Analysis</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55360452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2134912143"/>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xmlns="" val="1691572415"/>
                    </a:ext>
                  </a:extLst>
                </a:gridCol>
                <a:gridCol w="2512695">
                  <a:extLst>
                    <a:ext uri="{9D8B030D-6E8A-4147-A177-3AD203B41FA5}">
                      <a16:colId xmlns:a16="http://schemas.microsoft.com/office/drawing/2014/main" xmlns=""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Profit</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49,543.9741</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61,618.6037</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81,795.1743</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93,439.2696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1969508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1.3 </a:t>
            </a:r>
            <a:r>
              <a:rPr lang="en-US" sz="2000" b="1" u="sng" dirty="0">
                <a:solidFill>
                  <a:srgbClr val="005D9F"/>
                </a:solidFill>
                <a:latin typeface="Arial" panose="020B0604020202020204" pitchFamily="34" charset="0"/>
                <a:cs typeface="Arial" panose="020B0604020202020204" pitchFamily="34" charset="0"/>
              </a:rPr>
              <a:t>Negative profit across years</a:t>
            </a:r>
          </a:p>
          <a:p>
            <a:pPr marL="0" marR="0" indent="0">
              <a:lnSpc>
                <a:spcPct val="107000"/>
              </a:lnSpc>
              <a:spcBef>
                <a:spcPts val="0"/>
              </a:spcBef>
              <a:spcAft>
                <a:spcPts val="800"/>
              </a:spcAft>
              <a:buNone/>
            </a:pPr>
            <a:endPar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605309005"/>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112685697"/>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xmlns="" val="1691572415"/>
                    </a:ext>
                  </a:extLst>
                </a:gridCol>
                <a:gridCol w="2512695">
                  <a:extLst>
                    <a:ext uri="{9D8B030D-6E8A-4147-A177-3AD203B41FA5}">
                      <a16:colId xmlns:a16="http://schemas.microsoft.com/office/drawing/2014/main" xmlns=""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Order_date _year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Loss</a:t>
                      </a:r>
                      <a:endParaRPr lang="en-US" sz="16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-53,836.1934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2015</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-37,872.9297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2016</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-32,529.3909</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2017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-31,892.7717</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225726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1.4 </a:t>
            </a:r>
            <a:r>
              <a:rPr lang="en-US" sz="2000" b="1" u="sng" dirty="0">
                <a:solidFill>
                  <a:srgbClr val="005D9F"/>
                </a:solidFill>
                <a:latin typeface="Arial" panose="020B0604020202020204" pitchFamily="34" charset="0"/>
                <a:cs typeface="Arial" panose="020B0604020202020204" pitchFamily="34" charset="0"/>
              </a:rPr>
              <a:t>Sales across Quarters to assess seasonality</a:t>
            </a: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2613900596"/>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1447157690"/>
              </p:ext>
            </p:extLst>
          </p:nvPr>
        </p:nvGraphicFramePr>
        <p:xfrm>
          <a:off x="605792" y="3057312"/>
          <a:ext cx="5025390" cy="2275630"/>
        </p:xfrm>
        <a:graphic>
          <a:graphicData uri="http://schemas.openxmlformats.org/drawingml/2006/table">
            <a:tbl>
              <a:tblPr firstRow="1" bandRow="1">
                <a:tableStyleId>{5C22544A-7EE6-4342-B048-85BDC9FD1C3A}</a:tableStyleId>
              </a:tblPr>
              <a:tblGrid>
                <a:gridCol w="2512695">
                  <a:extLst>
                    <a:ext uri="{9D8B030D-6E8A-4147-A177-3AD203B41FA5}">
                      <a16:colId xmlns:a16="http://schemas.microsoft.com/office/drawing/2014/main" xmlns="" val="1691572415"/>
                    </a:ext>
                  </a:extLst>
                </a:gridCol>
                <a:gridCol w="2512695">
                  <a:extLst>
                    <a:ext uri="{9D8B030D-6E8A-4147-A177-3AD203B41FA5}">
                      <a16:colId xmlns:a16="http://schemas.microsoft.com/office/drawing/2014/main" xmlns="" val="234148860"/>
                    </a:ext>
                  </a:extLst>
                </a:gridCol>
              </a:tblGrid>
              <a:tr h="455126">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Quarter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Sales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Q1</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343,043.1356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Q2</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445,509.6196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Q3</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613,932.1057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512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Q4</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868,877.6709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53308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989263227"/>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255845873"/>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xmlns="" val="1691572415"/>
                    </a:ext>
                  </a:extLst>
                </a:gridCol>
                <a:gridCol w="2446019">
                  <a:extLst>
                    <a:ext uri="{9D8B030D-6E8A-4147-A177-3AD203B41FA5}">
                      <a16:colId xmlns:a16="http://schemas.microsoft.com/office/drawing/2014/main" xmlns=""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43,808.9561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33,230.5614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88,48.9079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Central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75,50.8442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401021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96F549-4356-55C0-1CE3-35601CDCB7F5}"/>
              </a:ext>
            </a:extLst>
          </p:cNvPr>
          <p:cNvSpPr>
            <a:spLocks noGrp="1"/>
          </p:cNvSpPr>
          <p:nvPr>
            <p:ph type="title"/>
          </p:nvPr>
        </p:nvSpPr>
        <p:spPr>
          <a:xfrm>
            <a:off x="838200" y="365125"/>
            <a:ext cx="10515600" cy="1325563"/>
          </a:xfrm>
        </p:spPr>
        <p:txBody>
          <a:bodyPr anchor="ctr">
            <a:normAutofit/>
          </a:bodyPr>
          <a:lstStyle/>
          <a:p>
            <a:pPr marR="0" lvl="0" algn="ctr" rtl="0">
              <a:spcBef>
                <a:spcPts val="0"/>
              </a:spcBef>
              <a:spcAft>
                <a:spcPts val="800"/>
              </a:spcAft>
              <a:tabLst>
                <a:tab pos="171450" algn="l"/>
                <a:tab pos="514350" algn="l"/>
              </a:tabLst>
            </a:pPr>
            <a:r>
              <a:rPr lang="en-US" sz="3200" b="1" dirty="0">
                <a:solidFill>
                  <a:schemeClr val="accent1"/>
                </a:solidFill>
                <a:effectLst/>
                <a:latin typeface="Arial" panose="020B0604020202020204" pitchFamily="34" charset="0"/>
                <a:cs typeface="Arial" panose="020B0604020202020204" pitchFamily="34" charset="0"/>
              </a:rPr>
              <a:t>Phase 1:Build Data Model, Data Cleaning and  Preprocessing</a:t>
            </a:r>
            <a:endParaRPr lang="en-US" sz="3200" dirty="0">
              <a:solidFill>
                <a:schemeClr val="accent1"/>
              </a:solidFill>
              <a:effectLst/>
              <a:latin typeface="Arial" panose="020B06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xmlns="" id="{4F5A2B8A-1A86-7EA7-EE7E-C69317A49FBC}"/>
              </a:ext>
            </a:extLst>
          </p:cNvPr>
          <p:cNvGraphicFramePr>
            <a:graphicFrameLocks noGrp="1"/>
          </p:cNvGraphicFramePr>
          <p:nvPr>
            <p:ph idx="1"/>
            <p:extLst>
              <p:ext uri="{D42A27DB-BD31-4B8C-83A1-F6EECF244321}">
                <p14:modId xmlns:p14="http://schemas.microsoft.com/office/powerpoint/2010/main" val="6257120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0251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Regions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41689329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3725945544"/>
              </p:ext>
            </p:extLst>
          </p:nvPr>
        </p:nvGraphicFramePr>
        <p:xfrm>
          <a:off x="605792" y="3057312"/>
          <a:ext cx="4892038" cy="2257640"/>
        </p:xfrm>
        <a:graphic>
          <a:graphicData uri="http://schemas.openxmlformats.org/drawingml/2006/table">
            <a:tbl>
              <a:tblPr firstRow="1" bandRow="1">
                <a:tableStyleId>{5C22544A-7EE6-4342-B048-85BDC9FD1C3A}</a:tableStyleId>
              </a:tblPr>
              <a:tblGrid>
                <a:gridCol w="2446019">
                  <a:extLst>
                    <a:ext uri="{9D8B030D-6E8A-4147-A177-3AD203B41FA5}">
                      <a16:colId xmlns:a16="http://schemas.microsoft.com/office/drawing/2014/main" xmlns="" val="1691572415"/>
                    </a:ext>
                  </a:extLst>
                </a:gridCol>
                <a:gridCol w="2446019">
                  <a:extLst>
                    <a:ext uri="{9D8B030D-6E8A-4147-A177-3AD203B41FA5}">
                      <a16:colId xmlns:a16="http://schemas.microsoft.com/office/drawing/2014/main" xmlns="" val="234148860"/>
                    </a:ext>
                  </a:extLst>
                </a:gridCol>
              </a:tblGrid>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Region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451528">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Central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0" dirty="0">
                          <a:effectLst/>
                          <a:latin typeface="Arial" panose="020B0604020202020204" pitchFamily="34" charset="0"/>
                          <a:ea typeface="Times New Roman" panose="02020603050405020304" pitchFamily="18" charset="0"/>
                          <a:cs typeface="Arial" panose="020B0604020202020204" pitchFamily="34" charset="0"/>
                        </a:rPr>
                        <a:t>-56,314.8850</a:t>
                      </a:r>
                      <a:endParaRPr lang="en-US" sz="12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East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-49,590.6075</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South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-27,504.8323</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r h="451528">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West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-22,720.9609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02590672"/>
                  </a:ext>
                </a:extLst>
              </a:tr>
            </a:tbl>
          </a:graphicData>
        </a:graphic>
      </p:graphicFrame>
    </p:spTree>
    <p:extLst>
      <p:ext uri="{BB962C8B-B14F-4D97-AF65-F5344CB8AC3E}">
        <p14:creationId xmlns:p14="http://schemas.microsoft.com/office/powerpoint/2010/main" val="4182026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2.3</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state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3701699819"/>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909ABE67-DDED-4E98-5757-0BBC57AF689B}"/>
              </a:ext>
            </a:extLst>
          </p:cNvPr>
          <p:cNvGraphicFramePr>
            <a:graphicFrameLocks noGrp="1"/>
          </p:cNvGraphicFramePr>
          <p:nvPr>
            <p:extLst>
              <p:ext uri="{D42A27DB-BD31-4B8C-83A1-F6EECF244321}">
                <p14:modId xmlns:p14="http://schemas.microsoft.com/office/powerpoint/2010/main" val="2864518348"/>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California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29,366.4589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24,357.0717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Washington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17,256.7798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Michigan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8,487.7618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Georgia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6,447.9819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Delaware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6,053.2049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Indiana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5,139.5257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Kentucky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4,751.7214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Maryland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2,780.6070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Minnesota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2,459.8789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002582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2.4</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States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30715479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909ABE67-DDED-4E98-5757-0BBC57AF689B}"/>
              </a:ext>
            </a:extLst>
          </p:cNvPr>
          <p:cNvGraphicFramePr>
            <a:graphicFrameLocks noGrp="1"/>
          </p:cNvGraphicFramePr>
          <p:nvPr>
            <p:extLst>
              <p:ext uri="{D42A27DB-BD31-4B8C-83A1-F6EECF244321}">
                <p14:modId xmlns:p14="http://schemas.microsoft.com/office/powerpoint/2010/main" val="2561864160"/>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State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Texas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-36,813.1875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Ohio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-21,750.0002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Pennsylvania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-21,602.8515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Illinois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-19,501.6975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North Carolina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-11,557.9854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Colorado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-8,900.9048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Florida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-8,689.8295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Tennessee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-7,257.0174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Arizona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-6,656.7675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-5,031.1378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787225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2.5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Tope 10 Cities </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253801554"/>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909ABE67-DDED-4E98-5757-0BBC57AF689B}"/>
              </a:ext>
            </a:extLst>
          </p:cNvPr>
          <p:cNvGraphicFramePr>
            <a:graphicFrameLocks noGrp="1"/>
          </p:cNvGraphicFramePr>
          <p:nvPr>
            <p:extLst>
              <p:ext uri="{D42A27DB-BD31-4B8C-83A1-F6EECF244321}">
                <p14:modId xmlns:p14="http://schemas.microsoft.com/office/powerpoint/2010/main" val="1533352352"/>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22,406.0271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Seattle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15,518.6970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Los Angeles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10,059.2901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Francisco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6,617.9550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Newark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5,468.2674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4,520.9059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Columbus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3,615.2543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Detroit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3,417.3567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Richmond</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2,738.7960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Atlanta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2,232.2704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136856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331470" y="1417320"/>
            <a:ext cx="11022330" cy="475964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2.6</a:t>
            </a: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 </a:t>
            </a:r>
            <a:r>
              <a:rPr lang="en-US" sz="24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Cities with Negative Profit</a:t>
            </a:r>
            <a:endParaRPr lang="en-US" sz="24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444822701"/>
              </p:ext>
            </p:extLst>
          </p:nvPr>
        </p:nvGraphicFramePr>
        <p:xfrm>
          <a:off x="5269231" y="2103120"/>
          <a:ext cx="6316978" cy="4140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909ABE67-DDED-4E98-5757-0BBC57AF689B}"/>
              </a:ext>
            </a:extLst>
          </p:cNvPr>
          <p:cNvGraphicFramePr>
            <a:graphicFrameLocks noGrp="1"/>
          </p:cNvGraphicFramePr>
          <p:nvPr>
            <p:extLst>
              <p:ext uri="{D42A27DB-BD31-4B8C-83A1-F6EECF244321}">
                <p14:modId xmlns:p14="http://schemas.microsoft.com/office/powerpoint/2010/main" val="3522007755"/>
              </p:ext>
            </p:extLst>
          </p:nvPr>
        </p:nvGraphicFramePr>
        <p:xfrm>
          <a:off x="180340" y="2310975"/>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Philadelphia</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-19,590.7411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Houston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-14,785.3668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Chicago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-11,120.6271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San Antonio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-7,831.0254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Lancaster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-7,632.4946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Burlington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-5,999.3318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Dallas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-4,208.5218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Jacksonville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-4,059.9857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New York City</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-3,966.0226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Louisville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-3,694.1045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209380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3.1</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analysis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62196917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2720208186"/>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xmlns="" val="1691572415"/>
                    </a:ext>
                  </a:extLst>
                </a:gridCol>
                <a:gridCol w="2160269">
                  <a:extLst>
                    <a:ext uri="{9D8B030D-6E8A-4147-A177-3AD203B41FA5}">
                      <a16:colId xmlns:a16="http://schemas.microsoft.com/office/drawing/2014/main" xmlns=""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Consumer</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45,568.2391</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26,782.3633</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21,088.6672</a:t>
                      </a:r>
                      <a:endParaRPr lang="en-US" sz="18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bl>
          </a:graphicData>
        </a:graphic>
      </p:graphicFrame>
    </p:spTree>
    <p:extLst>
      <p:ext uri="{BB962C8B-B14F-4D97-AF65-F5344CB8AC3E}">
        <p14:creationId xmlns:p14="http://schemas.microsoft.com/office/powerpoint/2010/main" val="2944572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3.2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 Segment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817032420"/>
              </p:ext>
            </p:extLst>
          </p:nvPr>
        </p:nvGraphicFramePr>
        <p:xfrm>
          <a:off x="6560819" y="2205990"/>
          <a:ext cx="5025389" cy="393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1564204510"/>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xmlns="" val="1691572415"/>
                    </a:ext>
                  </a:extLst>
                </a:gridCol>
                <a:gridCol w="2160269">
                  <a:extLst>
                    <a:ext uri="{9D8B030D-6E8A-4147-A177-3AD203B41FA5}">
                      <a16:colId xmlns:a16="http://schemas.microsoft.com/office/drawing/2014/main" xmlns="" val="234148860"/>
                    </a:ext>
                  </a:extLst>
                </a:gridCol>
              </a:tblGrid>
              <a:tr h="587270">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Segment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587270">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Consumer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-84,945.7112</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Corporate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-44,787.2076</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587270">
                <a:tc>
                  <a:txBody>
                    <a:bodyPr/>
                    <a:lstStyle/>
                    <a:p>
                      <a:pPr marL="0" marR="0" algn="ctr" defTabSz="914400" rtl="0" eaLnBrk="1" latinLnBrk="0" hangingPunct="1">
                        <a:lnSpc>
                          <a:spcPct val="107000"/>
                        </a:lnSpc>
                        <a:spcBef>
                          <a:spcPts val="0"/>
                        </a:spcBef>
                        <a:spcAft>
                          <a:spcPts val="1200"/>
                        </a:spcAft>
                      </a:pPr>
                      <a:r>
                        <a:rPr lang="en-US" sz="18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Home Office</a:t>
                      </a:r>
                      <a:endParaRPr lang="en-US" sz="18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-26,398.3669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bl>
          </a:graphicData>
        </a:graphic>
      </p:graphicFrame>
    </p:spTree>
    <p:extLst>
      <p:ext uri="{BB962C8B-B14F-4D97-AF65-F5344CB8AC3E}">
        <p14:creationId xmlns:p14="http://schemas.microsoft.com/office/powerpoint/2010/main" val="216002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Customers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3379404299"/>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700049495"/>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Raymond Buch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6,780.8963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Hunter Lopez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5,045.8564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Tom Ashbrook</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4,599.2073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Andy Reiter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2,607.6814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Jane Waco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1,953.2680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Helen Wasserman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1,946.6943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Brian Moss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1,938.1873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Alan Dominguez</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1,866.9279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Jim Epp</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1,703.5561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Steven Roelle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1,676.3122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4051574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1011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3.4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Customers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069808514"/>
              </p:ext>
            </p:extLst>
          </p:nvPr>
        </p:nvGraphicFramePr>
        <p:xfrm>
          <a:off x="5463541" y="2023110"/>
          <a:ext cx="6320790"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617935806"/>
              </p:ext>
            </p:extLst>
          </p:nvPr>
        </p:nvGraphicFramePr>
        <p:xfrm>
          <a:off x="491490" y="220598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Customer Name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Cindy Stewart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-6,904.3700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Grant Thornton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-4,187.1078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Luke Foster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-3,805.5490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Sharelle Roach</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-3,467.1258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Henry Goldwyn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-2,998.8345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Natalie Fritzler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-2,833.4696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Nathan Cano</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-2,342.6546</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Sean Braxton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-2,279.3647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Christine Phan</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-2,191.5504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Zuschuss Carroll</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-2,130.2964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4005885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4.1</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analysis</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3301796661"/>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xmlns="" val="1691572415"/>
                    </a:ext>
                  </a:extLst>
                </a:gridCol>
                <a:gridCol w="2160269">
                  <a:extLst>
                    <a:ext uri="{9D8B030D-6E8A-4147-A177-3AD203B41FA5}">
                      <a16:colId xmlns:a16="http://schemas.microsoft.com/office/drawing/2014/main" xmlns=""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50,684.2566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39,736.6217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30,18.3913</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bl>
          </a:graphicData>
        </a:graphic>
      </p:graphicFrame>
      <p:graphicFrame>
        <p:nvGraphicFramePr>
          <p:cNvPr id="6" name="Chart 5">
            <a:extLst>
              <a:ext uri="{FF2B5EF4-FFF2-40B4-BE49-F238E27FC236}">
                <a16:creationId xmlns:a16="http://schemas.microsoft.com/office/drawing/2014/main" xmlns="" id="{AC5570E3-F53B-B570-E856-027FECF60C4B}"/>
              </a:ext>
            </a:extLst>
          </p:cNvPr>
          <p:cNvGraphicFramePr/>
          <p:nvPr>
            <p:extLst>
              <p:ext uri="{D42A27DB-BD31-4B8C-83A1-F6EECF244321}">
                <p14:modId xmlns:p14="http://schemas.microsoft.com/office/powerpoint/2010/main" val="691103305"/>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090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151D9-CB6F-1C94-8311-214AB52056C2}"/>
              </a:ext>
            </a:extLst>
          </p:cNvPr>
          <p:cNvSpPr>
            <a:spLocks noGrp="1"/>
          </p:cNvSpPr>
          <p:nvPr>
            <p:ph type="title"/>
          </p:nvPr>
        </p:nvSpPr>
        <p:spPr>
          <a:xfrm>
            <a:off x="838200" y="480060"/>
            <a:ext cx="10515600" cy="1176338"/>
          </a:xfrm>
        </p:spPr>
        <p:txBody>
          <a:bodyPr>
            <a:noAutofit/>
          </a:bodyPr>
          <a:lstStyle/>
          <a:p>
            <a:pPr marL="457200" indent="-457200" algn="ctr">
              <a:buFont typeface="Wingdings" panose="05000000000000000000" pitchFamily="2" charset="2"/>
              <a:buChar char="q"/>
            </a:pPr>
            <a:r>
              <a:rPr lang="en-US" sz="3200" b="1" dirty="0">
                <a:solidFill>
                  <a:schemeClr val="accent1"/>
                </a:solidFill>
                <a:effectLst/>
                <a:latin typeface="Arial" panose="020B0604020202020204" pitchFamily="34" charset="0"/>
                <a:cs typeface="Arial" panose="020B0604020202020204" pitchFamily="34" charset="0"/>
              </a:rPr>
              <a:t>Problem Definition &amp; Objective</a:t>
            </a:r>
            <a:endParaRPr lang="en-US" sz="3200" dirty="0"/>
          </a:p>
        </p:txBody>
      </p:sp>
      <p:sp>
        <p:nvSpPr>
          <p:cNvPr id="3" name="Content Placeholder 2">
            <a:extLst>
              <a:ext uri="{FF2B5EF4-FFF2-40B4-BE49-F238E27FC236}">
                <a16:creationId xmlns:a16="http://schemas.microsoft.com/office/drawing/2014/main" xmlns="" id="{DEC995F6-AD30-9275-B259-65502470EF6A}"/>
              </a:ext>
            </a:extLst>
          </p:cNvPr>
          <p:cNvSpPr>
            <a:spLocks noGrp="1"/>
          </p:cNvSpPr>
          <p:nvPr>
            <p:ph idx="1"/>
          </p:nvPr>
        </p:nvSpPr>
        <p:spPr/>
        <p:txBody>
          <a:bodyPr>
            <a:normAutofit/>
          </a:bodyPr>
          <a:lstStyle/>
          <a:p>
            <a:pPr marL="342900" marR="0" lvl="0" indent="-342900" rtl="0">
              <a:lnSpc>
                <a:spcPct val="107000"/>
              </a:lnSpc>
              <a:spcBef>
                <a:spcPts val="0"/>
              </a:spcBef>
              <a:spcAft>
                <a:spcPts val="0"/>
              </a:spcAft>
              <a:buSzPts val="1800"/>
              <a:buFont typeface="Wingdings" panose="05000000000000000000" pitchFamily="2" charset="2"/>
              <a:buChar char=""/>
            </a:pPr>
            <a:r>
              <a:rPr lang="en-US" sz="2400" b="1" u="sng"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Problem definition: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2400" dirty="0">
                <a:solidFill>
                  <a:srgbClr val="111111"/>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In the fast-paced e-commerce landscape, grasping customer behavior and sales trends is crucial for success. Facing increasing demands and fierce competition, a major Superstore seeks our expertise to determine what strategies work best for them.</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SzPts val="1800"/>
              <a:buFont typeface="Wingdings" panose="05000000000000000000" pitchFamily="2" charset="2"/>
              <a:buChar char=""/>
            </a:pPr>
            <a:r>
              <a:rPr lang="en-US" sz="2400" b="1" u="sng"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Objective: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dirty="0">
                <a:solidFill>
                  <a:srgbClr val="111111"/>
                </a:solidFill>
                <a:highlight>
                  <a:srgbClr val="FFFFFF"/>
                </a:highlight>
                <a:latin typeface="Arial" panose="020B0604020202020204" pitchFamily="34" charset="0"/>
                <a:ea typeface="Calibri" panose="020F0502020204030204" pitchFamily="34" charset="0"/>
                <a:cs typeface="Arial" panose="020B0604020202020204" pitchFamily="34" charset="0"/>
              </a:rPr>
              <a:t>To analyze sales data to identify Key customer segments, Regions, Categories, Products and uncover insights that can optimize sales and profitability.</a:t>
            </a:r>
          </a:p>
          <a:p>
            <a:endParaRPr lang="en-US" sz="3600" dirty="0"/>
          </a:p>
        </p:txBody>
      </p:sp>
    </p:spTree>
    <p:extLst>
      <p:ext uri="{BB962C8B-B14F-4D97-AF65-F5344CB8AC3E}">
        <p14:creationId xmlns:p14="http://schemas.microsoft.com/office/powerpoint/2010/main" val="165194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57200" y="1825625"/>
            <a:ext cx="10896600" cy="4351338"/>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4.2</a:t>
            </a:r>
            <a:r>
              <a:rPr lang="en-US" sz="2000" b="1" u="sng" dirty="0">
                <a:solidFill>
                  <a:srgbClr val="0070C0"/>
                </a:solidFill>
                <a:latin typeface="Arial" panose="020B0604020202020204" pitchFamily="34" charset="0"/>
                <a:ea typeface="Calibri" panose="020F0502020204030204" pitchFamily="34" charset="0"/>
                <a:cs typeface="Arial" panose="020B0604020202020204" pitchFamily="34" charset="0"/>
              </a:rPr>
              <a:t> Category</a:t>
            </a: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 With Negative profit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9" name="Table 8">
            <a:extLst>
              <a:ext uri="{FF2B5EF4-FFF2-40B4-BE49-F238E27FC236}">
                <a16:creationId xmlns:a16="http://schemas.microsoft.com/office/drawing/2014/main" xmlns="" id="{EC726034-223A-B244-6088-46D6627C372F}"/>
              </a:ext>
            </a:extLst>
          </p:cNvPr>
          <p:cNvGraphicFramePr>
            <a:graphicFrameLocks noGrp="1"/>
          </p:cNvGraphicFramePr>
          <p:nvPr>
            <p:extLst>
              <p:ext uri="{D42A27DB-BD31-4B8C-83A1-F6EECF244321}">
                <p14:modId xmlns:p14="http://schemas.microsoft.com/office/powerpoint/2010/main" val="2183893783"/>
              </p:ext>
            </p:extLst>
          </p:nvPr>
        </p:nvGraphicFramePr>
        <p:xfrm>
          <a:off x="605792" y="3057312"/>
          <a:ext cx="4320538" cy="2349080"/>
        </p:xfrm>
        <a:graphic>
          <a:graphicData uri="http://schemas.openxmlformats.org/drawingml/2006/table">
            <a:tbl>
              <a:tblPr firstRow="1" bandRow="1">
                <a:tableStyleId>{5C22544A-7EE6-4342-B048-85BDC9FD1C3A}</a:tableStyleId>
              </a:tblPr>
              <a:tblGrid>
                <a:gridCol w="2160269">
                  <a:extLst>
                    <a:ext uri="{9D8B030D-6E8A-4147-A177-3AD203B41FA5}">
                      <a16:colId xmlns:a16="http://schemas.microsoft.com/office/drawing/2014/main" xmlns="" val="1691572415"/>
                    </a:ext>
                  </a:extLst>
                </a:gridCol>
                <a:gridCol w="2160269">
                  <a:extLst>
                    <a:ext uri="{9D8B030D-6E8A-4147-A177-3AD203B41FA5}">
                      <a16:colId xmlns:a16="http://schemas.microsoft.com/office/drawing/2014/main" xmlns="" val="234148860"/>
                    </a:ext>
                  </a:extLst>
                </a:gridCol>
              </a:tblGrid>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lt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US"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67617710"/>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Furniture</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-60,936.1090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46021491"/>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Office Supplies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-56,615.2585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7037506"/>
                  </a:ext>
                </a:extLst>
              </a:tr>
              <a:tr h="587270">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Technology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-38,579.9182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03689362"/>
                  </a:ext>
                </a:extLst>
              </a:tr>
            </a:tbl>
          </a:graphicData>
        </a:graphic>
      </p:graphicFrame>
      <p:graphicFrame>
        <p:nvGraphicFramePr>
          <p:cNvPr id="6" name="Chart 5">
            <a:extLst>
              <a:ext uri="{FF2B5EF4-FFF2-40B4-BE49-F238E27FC236}">
                <a16:creationId xmlns:a16="http://schemas.microsoft.com/office/drawing/2014/main" xmlns="" id="{AC5570E3-F53B-B570-E856-027FECF60C4B}"/>
              </a:ext>
            </a:extLst>
          </p:cNvPr>
          <p:cNvGraphicFramePr/>
          <p:nvPr>
            <p:extLst>
              <p:ext uri="{D42A27DB-BD31-4B8C-83A1-F6EECF244321}">
                <p14:modId xmlns:p14="http://schemas.microsoft.com/office/powerpoint/2010/main" val="963948549"/>
              </p:ext>
            </p:extLst>
          </p:nvPr>
        </p:nvGraphicFramePr>
        <p:xfrm>
          <a:off x="5772150" y="2137410"/>
          <a:ext cx="5814058" cy="3967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3294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4.3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Sub_Categories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964446122"/>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61621841"/>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Copiers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25,031.7902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Accessories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15,672.3570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12,849.3250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Paper</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12,040.8434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7,865.2683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7,669.7418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7,643.5493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7,402.8007</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4,099.1628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Art</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2,221.9631</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4031538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4.4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Sub_Categories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3799210814"/>
              </p:ext>
            </p:extLst>
          </p:nvPr>
        </p:nvGraphicFramePr>
        <p:xfrm>
          <a:off x="5463540" y="2023110"/>
          <a:ext cx="6389369" cy="4115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3215465623"/>
              </p:ext>
            </p:extLst>
          </p:nvPr>
        </p:nvGraphicFramePr>
        <p:xfrm>
          <a:off x="339091" y="2244617"/>
          <a:ext cx="4848860" cy="3932346"/>
        </p:xfrm>
        <a:graphic>
          <a:graphicData uri="http://schemas.openxmlformats.org/drawingml/2006/table">
            <a:tbl>
              <a:tblPr firstRow="1" bandRow="1">
                <a:tableStyleId>{5C22544A-7EE6-4342-B048-85BDC9FD1C3A}</a:tableStyleId>
              </a:tblPr>
              <a:tblGrid>
                <a:gridCol w="2424430">
                  <a:extLst>
                    <a:ext uri="{9D8B030D-6E8A-4147-A177-3AD203B41FA5}">
                      <a16:colId xmlns:a16="http://schemas.microsoft.com/office/drawing/2014/main" xmlns="" val="2764459381"/>
                    </a:ext>
                  </a:extLst>
                </a:gridCol>
                <a:gridCol w="2424430">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Sub_Category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Binders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-38,510.4964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Tables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-32,412.1483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Machines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-30,118.6682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Bookcases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-12,152.2060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Chairs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-9,880.8413</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Appliances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-8,629.6412</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Phones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-7,530.6235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Furnishings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-6,490.9134</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Storage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-6,426.3038</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357486">
                <a:tc>
                  <a:txBody>
                    <a:bodyPr/>
                    <a:lstStyle/>
                    <a:p>
                      <a:pPr marL="0" marR="0" algn="ctr" defTabSz="914400" rtl="0" eaLnBrk="1" latinLnBrk="0" hangingPunct="1">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Supplies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-3,015.6219</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18200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4.5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Top 10 Products</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24335484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2500528529"/>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xmlns="" val="2764459381"/>
                    </a:ext>
                  </a:extLst>
                </a:gridCol>
                <a:gridCol w="1444385">
                  <a:extLst>
                    <a:ext uri="{9D8B030D-6E8A-4147-A177-3AD203B41FA5}">
                      <a16:colId xmlns:a16="http://schemas.microsoft.com/office/drawing/2014/main" xmlns="" val="1955951377"/>
                    </a:ext>
                  </a:extLst>
                </a:gridCol>
              </a:tblGrid>
              <a:tr h="357486">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2200 Advanced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15,679.9552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 Packard LaserJet 3310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3,623.9396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1,910.5887</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PB300 Plastic Comb Binding Machine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1,753.7148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 Class D660 Copier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1,691.9718</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Canon Imageclass D680 Copier / Fax</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1,679.9760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Hewlett-Packard Desktjet 6988DT Refurbished Pr...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1,668.2050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Logitech G19 Programmable Gaming Keyboard</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1,493.3574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Samsung Galaxy Mega 6.3</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1,469.9650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0">
                <a:tc>
                  <a:txBody>
                    <a:bodyPr/>
                    <a:lstStyle/>
                    <a:p>
                      <a:pPr marL="0" marR="0" algn="l" defTabSz="914400" rtl="0" eaLnBrk="1" latinLnBrk="0" hangingPunct="1">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3D Systems Cube Printer, 2nd Generation, Magenta</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1,351.9896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09258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F8EFC-A88F-1DD7-8EC9-4C3755D9C94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B72FBCEE-721B-BC08-0C2E-42AD6E3323B1}"/>
              </a:ext>
            </a:extLst>
          </p:cNvPr>
          <p:cNvSpPr>
            <a:spLocks noGrp="1"/>
          </p:cNvSpPr>
          <p:nvPr>
            <p:ph idx="1"/>
          </p:nvPr>
        </p:nvSpPr>
        <p:spPr>
          <a:xfrm>
            <a:off x="491490" y="1348740"/>
            <a:ext cx="10862310" cy="4828223"/>
          </a:xfrm>
        </p:spPr>
        <p:txBody>
          <a:bodyPr/>
          <a:lstStyle/>
          <a:p>
            <a:pPr marL="0" marR="0" indent="0">
              <a:lnSpc>
                <a:spcPct val="107000"/>
              </a:lnSpc>
              <a:spcBef>
                <a:spcPts val="0"/>
              </a:spcBef>
              <a:spcAft>
                <a:spcPts val="0"/>
              </a:spcAft>
              <a:buNone/>
            </a:pPr>
            <a:r>
              <a:rPr lang="en-US" sz="24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400" b="1" u="sng"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US" sz="20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4.6 </a:t>
            </a:r>
            <a:r>
              <a:rPr lang="en-US" sz="18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Products with negative Profit</a:t>
            </a:r>
            <a:endParaRPr lang="en-US" sz="18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b="1" u="sng" dirty="0">
              <a:solidFill>
                <a:srgbClr val="005D9F"/>
              </a:solidFill>
              <a:latin typeface="Arial" panose="020B0604020202020204" pitchFamily="34" charset="0"/>
              <a:cs typeface="Arial" panose="020B0604020202020204" pitchFamily="34" charset="0"/>
            </a:endParaRPr>
          </a:p>
          <a:p>
            <a:endParaRPr lang="en-US" dirty="0"/>
          </a:p>
        </p:txBody>
      </p:sp>
      <p:graphicFrame>
        <p:nvGraphicFramePr>
          <p:cNvPr id="8" name="Chart 7">
            <a:extLst>
              <a:ext uri="{FF2B5EF4-FFF2-40B4-BE49-F238E27FC236}">
                <a16:creationId xmlns:a16="http://schemas.microsoft.com/office/drawing/2014/main" xmlns="" id="{91B80F8B-DCDF-E682-E8B5-BC2F66020BC3}"/>
              </a:ext>
            </a:extLst>
          </p:cNvPr>
          <p:cNvGraphicFramePr/>
          <p:nvPr>
            <p:extLst>
              <p:ext uri="{D42A27DB-BD31-4B8C-83A1-F6EECF244321}">
                <p14:modId xmlns:p14="http://schemas.microsoft.com/office/powerpoint/2010/main" val="1728340668"/>
              </p:ext>
            </p:extLst>
          </p:nvPr>
        </p:nvGraphicFramePr>
        <p:xfrm>
          <a:off x="5463540" y="1690688"/>
          <a:ext cx="6389369" cy="44476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xmlns="" id="{583742C2-93FD-E81A-E179-B630D89A4BFF}"/>
              </a:ext>
            </a:extLst>
          </p:cNvPr>
          <p:cNvGraphicFramePr>
            <a:graphicFrameLocks noGrp="1"/>
          </p:cNvGraphicFramePr>
          <p:nvPr>
            <p:extLst>
              <p:ext uri="{D42A27DB-BD31-4B8C-83A1-F6EECF244321}">
                <p14:modId xmlns:p14="http://schemas.microsoft.com/office/powerpoint/2010/main" val="2054623388"/>
              </p:ext>
            </p:extLst>
          </p:nvPr>
        </p:nvGraphicFramePr>
        <p:xfrm>
          <a:off x="205740" y="2289067"/>
          <a:ext cx="4982211" cy="4011418"/>
        </p:xfrm>
        <a:graphic>
          <a:graphicData uri="http://schemas.openxmlformats.org/drawingml/2006/table">
            <a:tbl>
              <a:tblPr firstRow="1" bandRow="1">
                <a:tableStyleId>{5C22544A-7EE6-4342-B048-85BDC9FD1C3A}</a:tableStyleId>
              </a:tblPr>
              <a:tblGrid>
                <a:gridCol w="3537826">
                  <a:extLst>
                    <a:ext uri="{9D8B030D-6E8A-4147-A177-3AD203B41FA5}">
                      <a16:colId xmlns:a16="http://schemas.microsoft.com/office/drawing/2014/main" xmlns="" val="2764459381"/>
                    </a:ext>
                  </a:extLst>
                </a:gridCol>
                <a:gridCol w="1444385">
                  <a:extLst>
                    <a:ext uri="{9D8B030D-6E8A-4147-A177-3AD203B41FA5}">
                      <a16:colId xmlns:a16="http://schemas.microsoft.com/office/drawing/2014/main" xmlns="" val="1955951377"/>
                    </a:ext>
                  </a:extLst>
                </a:gridCol>
              </a:tblGrid>
              <a:tr h="357486">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Product_Name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Profit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87814612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Double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-9,239.9692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68026506"/>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P400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-6,859.3896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8160306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Lexmark MX611dhe Monochrome Laser Printer</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-5,269.9690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56772642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Ibimaster 500 Manual ProClick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-5,098.5660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164792500"/>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GBC DocuBind TL300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-4,162.0336</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989399652"/>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Cubify CubeX 3D Printer Triple Head Print</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-3,839.9904</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02016867"/>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Fellowes PB500 Electric Punch Plastic Comb Bin...</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-3,431.6730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2657048"/>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Chromcraft Bull-Nose Wood Oval Conference Tabl...</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-3,107.5272</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15261615"/>
                  </a:ext>
                </a:extLst>
              </a:tr>
              <a:tr h="357486">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Ibico EPK-21 Electric Binding System</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-2,929.4845</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8293924"/>
                  </a:ext>
                </a:extLst>
              </a:tr>
              <a:tr h="0">
                <a:tc>
                  <a:txBody>
                    <a:bodyPr/>
                    <a:lstStyle/>
                    <a:p>
                      <a:pPr marL="0" marR="0">
                        <a:lnSpc>
                          <a:spcPct val="107000"/>
                        </a:lnSpc>
                        <a:spcBef>
                          <a:spcPts val="0"/>
                        </a:spcBef>
                        <a:spcAft>
                          <a:spcPts val="1200"/>
                        </a:spcAft>
                      </a:pPr>
                      <a:r>
                        <a:rPr lang="en-US" sz="12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Bush Advantage Collection Racetrack Conference...</a:t>
                      </a:r>
                      <a:endParaRPr lang="en-US" sz="12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-2,545.2600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32523272"/>
                  </a:ext>
                </a:extLst>
              </a:tr>
            </a:tbl>
          </a:graphicData>
        </a:graphic>
      </p:graphicFrame>
    </p:spTree>
    <p:extLst>
      <p:ext uri="{BB962C8B-B14F-4D97-AF65-F5344CB8AC3E}">
        <p14:creationId xmlns:p14="http://schemas.microsoft.com/office/powerpoint/2010/main" val="384510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'item_price']].corr()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graphicFrame>
        <p:nvGraphicFramePr>
          <p:cNvPr id="5" name="Table 4">
            <a:extLst>
              <a:ext uri="{FF2B5EF4-FFF2-40B4-BE49-F238E27FC236}">
                <a16:creationId xmlns:a16="http://schemas.microsoft.com/office/drawing/2014/main" xmlns="" id="{4E003B19-C62A-008A-30E2-AE5E67194C8C}"/>
              </a:ext>
            </a:extLst>
          </p:cNvPr>
          <p:cNvGraphicFramePr>
            <a:graphicFrameLocks noGrp="1"/>
          </p:cNvGraphicFramePr>
          <p:nvPr>
            <p:extLst>
              <p:ext uri="{D42A27DB-BD31-4B8C-83A1-F6EECF244321}">
                <p14:modId xmlns:p14="http://schemas.microsoft.com/office/powerpoint/2010/main" val="239676149"/>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xmlns="" val="1948764475"/>
                    </a:ext>
                  </a:extLst>
                </a:gridCol>
                <a:gridCol w="1372446">
                  <a:extLst>
                    <a:ext uri="{9D8B030D-6E8A-4147-A177-3AD203B41FA5}">
                      <a16:colId xmlns:a16="http://schemas.microsoft.com/office/drawing/2014/main" xmlns="" val="3109624597"/>
                    </a:ext>
                  </a:extLst>
                </a:gridCol>
                <a:gridCol w="1372446">
                  <a:extLst>
                    <a:ext uri="{9D8B030D-6E8A-4147-A177-3AD203B41FA5}">
                      <a16:colId xmlns:a16="http://schemas.microsoft.com/office/drawing/2014/main" xmlns="" val="1652868713"/>
                    </a:ext>
                  </a:extLst>
                </a:gridCol>
              </a:tblGrid>
              <a:tr h="609741">
                <a:tc>
                  <a:txBody>
                    <a:bodyPr/>
                    <a:lstStyle/>
                    <a:p>
                      <a:endParaRPr lang="en-US"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22777309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1214849"/>
                  </a:ext>
                </a:extLst>
              </a:tr>
              <a:tr h="609741">
                <a:tc>
                  <a:txBody>
                    <a:bodyPr/>
                    <a:lstStyle/>
                    <a:p>
                      <a:pPr marL="0" marR="0">
                        <a:lnSpc>
                          <a:spcPct val="107000"/>
                        </a:lnSpc>
                        <a:spcBef>
                          <a:spcPts val="0"/>
                        </a:spcBef>
                        <a:spcAft>
                          <a:spcPts val="1200"/>
                        </a:spcAft>
                      </a:pPr>
                      <a:r>
                        <a:rPr lang="en-US" sz="16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item_price</a:t>
                      </a:r>
                      <a:endParaRPr lang="en-US" sz="16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0.829405</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1200"/>
                        </a:spcAft>
                      </a:pPr>
                      <a:r>
                        <a:rPr lang="en-US" sz="16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51755486"/>
                  </a:ext>
                </a:extLst>
              </a:tr>
            </a:tbl>
          </a:graphicData>
        </a:graphic>
      </p:graphicFrame>
      <p:pic>
        <p:nvPicPr>
          <p:cNvPr id="6" name="Picture 5">
            <a:extLst>
              <a:ext uri="{FF2B5EF4-FFF2-40B4-BE49-F238E27FC236}">
                <a16:creationId xmlns:a16="http://schemas.microsoft.com/office/drawing/2014/main" xmlns="" id="{8117DE01-83DB-7A1F-3AFB-0E654AC55D38}"/>
              </a:ext>
            </a:extLst>
          </p:cNvPr>
          <p:cNvPicPr>
            <a:picLocks noChangeAspect="1"/>
          </p:cNvPicPr>
          <p:nvPr/>
        </p:nvPicPr>
        <p:blipFill rotWithShape="1">
          <a:blip r:embed="rId2">
            <a:extLst>
              <a:ext uri="{28A0092B-C50C-407E-A947-70E740481C1C}">
                <a14:useLocalDpi xmlns:a14="http://schemas.microsoft.com/office/drawing/2010/main" val="0"/>
              </a:ext>
            </a:extLst>
          </a:blip>
          <a:srcRect l="21585" t="31589" r="44672" b="23457"/>
          <a:stretch/>
        </p:blipFill>
        <p:spPr bwMode="auto">
          <a:xfrm>
            <a:off x="6400801" y="2240280"/>
            <a:ext cx="5554980" cy="3657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9428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F5114909-1817-3BFB-CD2A-8C4225A07C64}"/>
              </a:ext>
            </a:extLst>
          </p:cNvPr>
          <p:cNvSpPr>
            <a:spLocks noGrp="1"/>
          </p:cNvSpPr>
          <p:nvPr>
            <p:ph idx="1"/>
          </p:nvPr>
        </p:nvSpPr>
        <p:spPr/>
        <p:txBody>
          <a:bodyPr>
            <a:normAutofit lnSpcReduction="10000"/>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5.1 Correlations between Sales &amp; Profit to Price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US" sz="2400" dirty="0">
                <a:latin typeface="Arial" panose="020B0604020202020204" pitchFamily="34" charset="0"/>
                <a:cs typeface="Arial" panose="020B0604020202020204" pitchFamily="34" charset="0"/>
              </a:rPr>
              <a:t>Sales and Item Price (0.829405): Strong positive correlation. This suggests that as the item price increases, sales tend to increase as well. This could mean that higher-priced items are selling well, or that there is a general trend where pricier items contribute more to sales.</a:t>
            </a:r>
          </a:p>
          <a:p>
            <a:pPr>
              <a:lnSpc>
                <a:spcPct val="150000"/>
              </a:lnSpc>
            </a:pPr>
            <a:r>
              <a:rPr lang="en-US" sz="2400" dirty="0">
                <a:latin typeface="Arial" panose="020B0604020202020204" pitchFamily="34" charset="0"/>
                <a:cs typeface="Arial" panose="020B0604020202020204" pitchFamily="34" charset="0"/>
              </a:rPr>
              <a:t>In short, your data indicates a strong relationship between item prices and sales, implying that higher item prices are associated with higher sales.</a:t>
            </a:r>
          </a:p>
          <a:p>
            <a:endParaRPr lang="en-US" sz="2000" dirty="0"/>
          </a:p>
        </p:txBody>
      </p:sp>
    </p:spTree>
    <p:extLst>
      <p:ext uri="{BB962C8B-B14F-4D97-AF65-F5344CB8AC3E}">
        <p14:creationId xmlns:p14="http://schemas.microsoft.com/office/powerpoint/2010/main" val="978343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&amp;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'Quantity']].corr()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a:p>
            <a:pPr marL="0" indent="0">
              <a:buNone/>
            </a:pPr>
            <a:endParaRPr lang="en-US" dirty="0"/>
          </a:p>
        </p:txBody>
      </p:sp>
      <p:graphicFrame>
        <p:nvGraphicFramePr>
          <p:cNvPr id="5" name="Table 4">
            <a:extLst>
              <a:ext uri="{FF2B5EF4-FFF2-40B4-BE49-F238E27FC236}">
                <a16:creationId xmlns:a16="http://schemas.microsoft.com/office/drawing/2014/main" xmlns="" id="{4E003B19-C62A-008A-30E2-AE5E67194C8C}"/>
              </a:ext>
            </a:extLst>
          </p:cNvPr>
          <p:cNvGraphicFramePr>
            <a:graphicFrameLocks noGrp="1"/>
          </p:cNvGraphicFramePr>
          <p:nvPr>
            <p:extLst>
              <p:ext uri="{D42A27DB-BD31-4B8C-83A1-F6EECF244321}">
                <p14:modId xmlns:p14="http://schemas.microsoft.com/office/powerpoint/2010/main" val="423752517"/>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xmlns="" val="1948764475"/>
                    </a:ext>
                  </a:extLst>
                </a:gridCol>
                <a:gridCol w="1372446">
                  <a:extLst>
                    <a:ext uri="{9D8B030D-6E8A-4147-A177-3AD203B41FA5}">
                      <a16:colId xmlns:a16="http://schemas.microsoft.com/office/drawing/2014/main" xmlns="" val="3109624597"/>
                    </a:ext>
                  </a:extLst>
                </a:gridCol>
                <a:gridCol w="1372446">
                  <a:extLst>
                    <a:ext uri="{9D8B030D-6E8A-4147-A177-3AD203B41FA5}">
                      <a16:colId xmlns:a16="http://schemas.microsoft.com/office/drawing/2014/main" xmlns=""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Quantity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Quantity</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0.220121</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51755486"/>
                  </a:ext>
                </a:extLst>
              </a:tr>
            </a:tbl>
          </a:graphicData>
        </a:graphic>
      </p:graphicFrame>
      <p:pic>
        <p:nvPicPr>
          <p:cNvPr id="4" name="Picture 3">
            <a:extLst>
              <a:ext uri="{FF2B5EF4-FFF2-40B4-BE49-F238E27FC236}">
                <a16:creationId xmlns:a16="http://schemas.microsoft.com/office/drawing/2014/main" xmlns="" id="{702DD239-3154-52C5-BD75-AA099C1AC55A}"/>
              </a:ext>
            </a:extLst>
          </p:cNvPr>
          <p:cNvPicPr>
            <a:picLocks noChangeAspect="1"/>
          </p:cNvPicPr>
          <p:nvPr/>
        </p:nvPicPr>
        <p:blipFill>
          <a:blip r:embed="rId2"/>
          <a:stretch>
            <a:fillRect/>
          </a:stretch>
        </p:blipFill>
        <p:spPr>
          <a:xfrm>
            <a:off x="6096000" y="2308020"/>
            <a:ext cx="5173980" cy="3904127"/>
          </a:xfrm>
          <a:prstGeom prst="rect">
            <a:avLst/>
          </a:prstGeom>
        </p:spPr>
      </p:pic>
    </p:spTree>
    <p:extLst>
      <p:ext uri="{BB962C8B-B14F-4D97-AF65-F5344CB8AC3E}">
        <p14:creationId xmlns:p14="http://schemas.microsoft.com/office/powerpoint/2010/main" val="54720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5.2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a:lnSpc>
                <a:spcPct val="200000"/>
              </a:lnSpc>
            </a:pPr>
            <a:r>
              <a:rPr lang="en-US" sz="2000" dirty="0">
                <a:effectLst/>
                <a:latin typeface="Arial" panose="020B0604020202020204" pitchFamily="34" charset="0"/>
                <a:ea typeface="Calibri" panose="020F0502020204030204" pitchFamily="34" charset="0"/>
                <a:cs typeface="Arial" panose="020B0604020202020204" pitchFamily="34" charset="0"/>
              </a:rPr>
              <a:t>Sales and Quantity (0.220121): A weak positive correlation. This suggests that as the quantity sold increases, sales tend to increase slightly, but the relationship is not very strong. So, in essence, while there is a slight positive relationship between sales and quantity, it’s not particularly strong. </a:t>
            </a:r>
          </a:p>
          <a:p>
            <a:endParaRPr lang="en-US" sz="2000" dirty="0"/>
          </a:p>
        </p:txBody>
      </p:sp>
    </p:spTree>
    <p:extLst>
      <p:ext uri="{BB962C8B-B14F-4D97-AF65-F5344CB8AC3E}">
        <p14:creationId xmlns:p14="http://schemas.microsoft.com/office/powerpoint/2010/main" val="351982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&amp; Discount</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'Discount']].corr()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xmlns="" id="{4E003B19-C62A-008A-30E2-AE5E67194C8C}"/>
              </a:ext>
            </a:extLst>
          </p:cNvPr>
          <p:cNvGraphicFramePr>
            <a:graphicFrameLocks noGrp="1"/>
          </p:cNvGraphicFramePr>
          <p:nvPr>
            <p:extLst>
              <p:ext uri="{D42A27DB-BD31-4B8C-83A1-F6EECF244321}">
                <p14:modId xmlns:p14="http://schemas.microsoft.com/office/powerpoint/2010/main" val="4194092120"/>
              </p:ext>
            </p:extLst>
          </p:nvPr>
        </p:nvGraphicFramePr>
        <p:xfrm>
          <a:off x="557531" y="3600027"/>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xmlns="" val="1948764475"/>
                    </a:ext>
                  </a:extLst>
                </a:gridCol>
                <a:gridCol w="1372446">
                  <a:extLst>
                    <a:ext uri="{9D8B030D-6E8A-4147-A177-3AD203B41FA5}">
                      <a16:colId xmlns:a16="http://schemas.microsoft.com/office/drawing/2014/main" xmlns="" val="3109624597"/>
                    </a:ext>
                  </a:extLst>
                </a:gridCol>
                <a:gridCol w="1372446">
                  <a:extLst>
                    <a:ext uri="{9D8B030D-6E8A-4147-A177-3AD203B41FA5}">
                      <a16:colId xmlns:a16="http://schemas.microsoft.com/office/drawing/2014/main" xmlns=""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Discount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121484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Discount</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-0.033509</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4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4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51755486"/>
                  </a:ext>
                </a:extLst>
              </a:tr>
            </a:tbl>
          </a:graphicData>
        </a:graphic>
      </p:graphicFrame>
      <p:pic>
        <p:nvPicPr>
          <p:cNvPr id="6" name="Picture 5">
            <a:extLst>
              <a:ext uri="{FF2B5EF4-FFF2-40B4-BE49-F238E27FC236}">
                <a16:creationId xmlns:a16="http://schemas.microsoft.com/office/drawing/2014/main" xmlns="" id="{4D479BBD-6A91-A4FA-F671-7AD6F0BBE676}"/>
              </a:ext>
            </a:extLst>
          </p:cNvPr>
          <p:cNvPicPr>
            <a:picLocks noChangeAspect="1"/>
          </p:cNvPicPr>
          <p:nvPr/>
        </p:nvPicPr>
        <p:blipFill rotWithShape="1">
          <a:blip r:embed="rId2">
            <a:extLst>
              <a:ext uri="{28A0092B-C50C-407E-A947-70E740481C1C}">
                <a14:useLocalDpi xmlns:a14="http://schemas.microsoft.com/office/drawing/2010/main" val="0"/>
              </a:ext>
            </a:extLst>
          </a:blip>
          <a:srcRect l="21175" t="42038" r="46174" b="12766"/>
          <a:stretch/>
        </p:blipFill>
        <p:spPr bwMode="auto">
          <a:xfrm>
            <a:off x="6096000" y="2269066"/>
            <a:ext cx="4968240" cy="38653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89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Scope of analysis</a:t>
            </a:r>
          </a:p>
        </p:txBody>
      </p:sp>
      <p:graphicFrame>
        <p:nvGraphicFramePr>
          <p:cNvPr id="5" name="Content Placeholder 2">
            <a:extLst>
              <a:ext uri="{FF2B5EF4-FFF2-40B4-BE49-F238E27FC236}">
                <a16:creationId xmlns:a16="http://schemas.microsoft.com/office/drawing/2014/main" xmlns="" id="{34BD3D86-10F7-8AC1-0B93-5061ECF4C2DD}"/>
              </a:ext>
            </a:extLst>
          </p:cNvPr>
          <p:cNvGraphicFramePr>
            <a:graphicFrameLocks noGrp="1"/>
          </p:cNvGraphicFramePr>
          <p:nvPr>
            <p:ph idx="1"/>
            <p:extLst>
              <p:ext uri="{D42A27DB-BD31-4B8C-83A1-F6EECF244321}">
                <p14:modId xmlns:p14="http://schemas.microsoft.com/office/powerpoint/2010/main" val="9947721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647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5.3 Correlations between Sales to Quantity</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Sales and Discount (-0.033509): Very weak negative correlation. This suggests that there’s almost no relationship between sales and discounts. In other words, changes in discount levels don’t have a strong impact on sales in your data.</a:t>
            </a:r>
          </a:p>
          <a:p>
            <a:pPr marL="0" marR="0">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In short, your data indicates that there’s no meaningful relationship between discounts and sales in your dataset</a:t>
            </a:r>
          </a:p>
          <a:p>
            <a:pPr marL="0" indent="0">
              <a:buNone/>
            </a:pPr>
            <a:endParaRPr lang="en-US" sz="2000" dirty="0"/>
          </a:p>
        </p:txBody>
      </p:sp>
    </p:spTree>
    <p:extLst>
      <p:ext uri="{BB962C8B-B14F-4D97-AF65-F5344CB8AC3E}">
        <p14:creationId xmlns:p14="http://schemas.microsoft.com/office/powerpoint/2010/main" val="53381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&amp; </a:t>
            </a: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'Ship_Mode_Rank']].corr()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a:t>
            </a:r>
          </a:p>
        </p:txBody>
      </p:sp>
      <p:graphicFrame>
        <p:nvGraphicFramePr>
          <p:cNvPr id="5" name="Table 4">
            <a:extLst>
              <a:ext uri="{FF2B5EF4-FFF2-40B4-BE49-F238E27FC236}">
                <a16:creationId xmlns:a16="http://schemas.microsoft.com/office/drawing/2014/main" xmlns="" id="{4E003B19-C62A-008A-30E2-AE5E67194C8C}"/>
              </a:ext>
            </a:extLst>
          </p:cNvPr>
          <p:cNvGraphicFramePr>
            <a:graphicFrameLocks noGrp="1"/>
          </p:cNvGraphicFramePr>
          <p:nvPr>
            <p:extLst>
              <p:ext uri="{D42A27DB-BD31-4B8C-83A1-F6EECF244321}">
                <p14:modId xmlns:p14="http://schemas.microsoft.com/office/powerpoint/2010/main" val="950715178"/>
              </p:ext>
            </p:extLst>
          </p:nvPr>
        </p:nvGraphicFramePr>
        <p:xfrm>
          <a:off x="557531" y="3894296"/>
          <a:ext cx="4117338"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xmlns="" val="1948764475"/>
                    </a:ext>
                  </a:extLst>
                </a:gridCol>
                <a:gridCol w="1372446">
                  <a:extLst>
                    <a:ext uri="{9D8B030D-6E8A-4147-A177-3AD203B41FA5}">
                      <a16:colId xmlns:a16="http://schemas.microsoft.com/office/drawing/2014/main" xmlns="" val="3109624597"/>
                    </a:ext>
                  </a:extLst>
                </a:gridCol>
                <a:gridCol w="1372446">
                  <a:extLst>
                    <a:ext uri="{9D8B030D-6E8A-4147-A177-3AD203B41FA5}">
                      <a16:colId xmlns:a16="http://schemas.microsoft.com/office/drawing/2014/main" xmlns=""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effectLs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Ship_Mode_Rank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-0.004893</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0" dirty="0">
                          <a:solidFill>
                            <a:srgbClr val="000000"/>
                          </a:solidFill>
                          <a:effectLst/>
                          <a:highlight>
                            <a:srgbClr val="F2F2F2"/>
                          </a:highlight>
                          <a:latin typeface="Arial" panose="020B0604020202020204" pitchFamily="34" charset="0"/>
                          <a:ea typeface="Times New Roman" panose="02020603050405020304" pitchFamily="18" charset="0"/>
                          <a:cs typeface="Arial" panose="020B0604020202020204" pitchFamily="34" charset="0"/>
                        </a:rPr>
                        <a:t>1.000000</a:t>
                      </a:r>
                      <a:endParaRPr lang="en-US" sz="2400" b="0" dirty="0">
                        <a:effectLst/>
                        <a:highlight>
                          <a:srgbClr val="F2F2F2"/>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51755486"/>
                  </a:ext>
                </a:extLst>
              </a:tr>
            </a:tbl>
          </a:graphicData>
        </a:graphic>
      </p:graphicFrame>
      <p:pic>
        <p:nvPicPr>
          <p:cNvPr id="4" name="Picture 3">
            <a:extLst>
              <a:ext uri="{FF2B5EF4-FFF2-40B4-BE49-F238E27FC236}">
                <a16:creationId xmlns:a16="http://schemas.microsoft.com/office/drawing/2014/main" xmlns="" id="{85B3D270-3F37-6EE1-0837-7754936E052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35691" r="46585" b="22485"/>
          <a:stretch/>
        </p:blipFill>
        <p:spPr bwMode="auto">
          <a:xfrm>
            <a:off x="6528752" y="2493327"/>
            <a:ext cx="4948239" cy="35489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1019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5.4 Correlations between Sales to Ship Mode Rank</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Ship Mode Rank (-0.004893): Extremely weak negative correlation. This suggests that changes in the rank of shipping mode have almost no impact on sales. In essence, your data shows that the shipping mode's rank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88169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2D95-17C7-A74A-3C03-38702E645CAD}"/>
              </a:ext>
            </a:extLst>
          </p:cNvPr>
          <p:cNvSpPr>
            <a:spLocks noGrp="1"/>
          </p:cNvSpPr>
          <p:nvPr>
            <p:ph type="title"/>
          </p:nvPr>
        </p:nvSpPr>
        <p:spPr>
          <a:xfrm>
            <a:off x="838200" y="365125"/>
            <a:ext cx="10515600" cy="93789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98F9EA2C-2600-8507-3D0F-0BB9F9BEA36C}"/>
              </a:ext>
            </a:extLst>
          </p:cNvPr>
          <p:cNvSpPr>
            <a:spLocks noGrp="1"/>
          </p:cNvSpPr>
          <p:nvPr>
            <p:ph idx="1"/>
          </p:nvPr>
        </p:nvSpPr>
        <p:spPr>
          <a:xfrm>
            <a:off x="434340" y="1611630"/>
            <a:ext cx="10919460" cy="4565333"/>
          </a:xfrm>
        </p:spPr>
        <p:txBody>
          <a:bodyPr/>
          <a:lstStyle/>
          <a:p>
            <a:r>
              <a:rPr lang="en-US" sz="2800"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sz="2800"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5.5Correlations between Sales &amp;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 Calculate the correlation</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correlation = df[['Sales', 'Time_Frame']].corr()</a:t>
            </a:r>
          </a:p>
          <a:p>
            <a:pPr marL="0" marR="0" indent="0">
              <a:lnSpc>
                <a:spcPct val="107000"/>
              </a:lnSpc>
              <a:spcBef>
                <a:spcPts val="0"/>
              </a:spcBef>
              <a:spcAft>
                <a:spcPts val="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print(correlation)</a:t>
            </a:r>
          </a:p>
        </p:txBody>
      </p:sp>
      <p:graphicFrame>
        <p:nvGraphicFramePr>
          <p:cNvPr id="5" name="Table 4">
            <a:extLst>
              <a:ext uri="{FF2B5EF4-FFF2-40B4-BE49-F238E27FC236}">
                <a16:creationId xmlns:a16="http://schemas.microsoft.com/office/drawing/2014/main" xmlns="" id="{4E003B19-C62A-008A-30E2-AE5E67194C8C}"/>
              </a:ext>
            </a:extLst>
          </p:cNvPr>
          <p:cNvGraphicFramePr>
            <a:graphicFrameLocks noGrp="1"/>
          </p:cNvGraphicFramePr>
          <p:nvPr>
            <p:extLst>
              <p:ext uri="{D42A27DB-BD31-4B8C-83A1-F6EECF244321}">
                <p14:modId xmlns:p14="http://schemas.microsoft.com/office/powerpoint/2010/main" val="1681011655"/>
              </p:ext>
            </p:extLst>
          </p:nvPr>
        </p:nvGraphicFramePr>
        <p:xfrm>
          <a:off x="557531" y="3894296"/>
          <a:ext cx="4163059" cy="1829223"/>
        </p:xfrm>
        <a:graphic>
          <a:graphicData uri="http://schemas.openxmlformats.org/drawingml/2006/table">
            <a:tbl>
              <a:tblPr firstRow="1" bandRow="1">
                <a:tableStyleId>{5C22544A-7EE6-4342-B048-85BDC9FD1C3A}</a:tableStyleId>
              </a:tblPr>
              <a:tblGrid>
                <a:gridCol w="1372446">
                  <a:extLst>
                    <a:ext uri="{9D8B030D-6E8A-4147-A177-3AD203B41FA5}">
                      <a16:colId xmlns:a16="http://schemas.microsoft.com/office/drawing/2014/main" xmlns="" val="1948764475"/>
                    </a:ext>
                  </a:extLst>
                </a:gridCol>
                <a:gridCol w="1372446">
                  <a:extLst>
                    <a:ext uri="{9D8B030D-6E8A-4147-A177-3AD203B41FA5}">
                      <a16:colId xmlns:a16="http://schemas.microsoft.com/office/drawing/2014/main" xmlns="" val="3109624597"/>
                    </a:ext>
                  </a:extLst>
                </a:gridCol>
                <a:gridCol w="1418167">
                  <a:extLst>
                    <a:ext uri="{9D8B030D-6E8A-4147-A177-3AD203B41FA5}">
                      <a16:colId xmlns:a16="http://schemas.microsoft.com/office/drawing/2014/main" xmlns="" val="1652868713"/>
                    </a:ext>
                  </a:extLst>
                </a:gridCol>
              </a:tblGrid>
              <a:tr h="609741">
                <a:tc>
                  <a:txBody>
                    <a:bodyPr/>
                    <a:lstStyle/>
                    <a:p>
                      <a:pPr marL="0" marR="0" algn="ctr">
                        <a:lnSpc>
                          <a:spcPct val="107000"/>
                        </a:lnSpc>
                        <a:spcBef>
                          <a:spcPts val="0"/>
                        </a:spcBef>
                        <a:spcAft>
                          <a:spcPts val="0"/>
                        </a:spcAft>
                        <a:tabLst>
                          <a:tab pos="542925" algn="l"/>
                        </a:tabLst>
                      </a:pPr>
                      <a:r>
                        <a:rPr lang="en-US" sz="1400" b="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Sales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en-US" sz="1600" b="1" dirty="0">
                          <a:effectLst/>
                          <a:latin typeface="Arial" panose="020B0604020202020204" pitchFamily="34" charset="0"/>
                          <a:ea typeface="Calibri" panose="020F0502020204030204" pitchFamily="34" charset="0"/>
                          <a:cs typeface="Arial" panose="020B0604020202020204" pitchFamily="34" charset="0"/>
                        </a:rPr>
                        <a:t>Time Frame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227773099"/>
                  </a:ext>
                </a:extLst>
              </a:tr>
              <a:tr h="609741">
                <a:tc>
                  <a:txBody>
                    <a:bodyPr/>
                    <a:lstStyle/>
                    <a:p>
                      <a:pPr marL="0" marR="0" algn="ctr" defTabSz="914400" rtl="0" eaLnBrk="1" latinLnBrk="0" hangingPunct="1">
                        <a:lnSpc>
                          <a:spcPct val="107000"/>
                        </a:lnSpc>
                        <a:spcBef>
                          <a:spcPts val="0"/>
                        </a:spcBef>
                        <a:spcAft>
                          <a:spcPts val="1200"/>
                        </a:spcAft>
                      </a:pPr>
                      <a:r>
                        <a:rPr lang="en-US" sz="1400" b="1"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Sales</a:t>
                      </a:r>
                      <a:endParaRPr lang="en-US" sz="1400" b="1"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521214849"/>
                  </a:ext>
                </a:extLst>
              </a:tr>
              <a:tr h="609741">
                <a:tc>
                  <a:txBody>
                    <a:bodyPr/>
                    <a:lstStyle/>
                    <a:p>
                      <a:pPr marL="0" marR="0" algn="ctr">
                        <a:lnSpc>
                          <a:spcPct val="107000"/>
                        </a:lnSpc>
                        <a:spcBef>
                          <a:spcPts val="0"/>
                        </a:spcBef>
                        <a:spcAft>
                          <a:spcPts val="120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Time Frame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-0.010859</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defTabSz="914400" rtl="0" eaLnBrk="1" latinLnBrk="0" hangingPunct="1">
                        <a:lnSpc>
                          <a:spcPct val="107000"/>
                        </a:lnSpc>
                        <a:spcBef>
                          <a:spcPts val="0"/>
                        </a:spcBef>
                        <a:spcAft>
                          <a:spcPts val="1200"/>
                        </a:spcAft>
                      </a:pPr>
                      <a:r>
                        <a:rPr lang="en-US" sz="1600" b="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1.000000</a:t>
                      </a:r>
                      <a:endParaRPr lang="en-US" sz="1600" b="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951755486"/>
                  </a:ext>
                </a:extLst>
              </a:tr>
            </a:tbl>
          </a:graphicData>
        </a:graphic>
      </p:graphicFrame>
      <p:pic>
        <p:nvPicPr>
          <p:cNvPr id="6" name="Picture 5">
            <a:extLst>
              <a:ext uri="{FF2B5EF4-FFF2-40B4-BE49-F238E27FC236}">
                <a16:creationId xmlns:a16="http://schemas.microsoft.com/office/drawing/2014/main" xmlns="" id="{7AA7539C-2E83-B7AD-C194-10AB7E532BA4}"/>
              </a:ext>
            </a:extLst>
          </p:cNvPr>
          <p:cNvPicPr>
            <a:picLocks noChangeAspect="1"/>
          </p:cNvPicPr>
          <p:nvPr/>
        </p:nvPicPr>
        <p:blipFill rotWithShape="1">
          <a:blip r:embed="rId2">
            <a:extLst>
              <a:ext uri="{28A0092B-C50C-407E-A947-70E740481C1C}">
                <a14:useLocalDpi xmlns:a14="http://schemas.microsoft.com/office/drawing/2010/main" val="0"/>
              </a:ext>
            </a:extLst>
          </a:blip>
          <a:srcRect l="20628" t="25514" r="47268" b="29775"/>
          <a:stretch/>
        </p:blipFill>
        <p:spPr bwMode="auto">
          <a:xfrm>
            <a:off x="6725602" y="2495549"/>
            <a:ext cx="4544378" cy="35581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005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3DA11-330E-1082-DA4F-812D7998D54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2 Analysis Questions Phase</a:t>
            </a:r>
          </a:p>
        </p:txBody>
      </p:sp>
      <p:sp>
        <p:nvSpPr>
          <p:cNvPr id="3" name="Content Placeholder 2">
            <a:extLst>
              <a:ext uri="{FF2B5EF4-FFF2-40B4-BE49-F238E27FC236}">
                <a16:creationId xmlns:a16="http://schemas.microsoft.com/office/drawing/2014/main" xmlns="" id="{F5114909-1817-3BFB-CD2A-8C4225A07C64}"/>
              </a:ext>
            </a:extLst>
          </p:cNvPr>
          <p:cNvSpPr>
            <a:spLocks noGrp="1"/>
          </p:cNvSpPr>
          <p:nvPr>
            <p:ph idx="1"/>
          </p:nvPr>
        </p:nvSpPr>
        <p:spPr/>
        <p:txBody>
          <a:bodyPr>
            <a:normAutofit/>
          </a:bodyPr>
          <a:lstStyle/>
          <a:p>
            <a:r>
              <a:rPr lang="en-US" b="1" u="sng" dirty="0">
                <a:solidFill>
                  <a:srgbClr val="005D9F"/>
                </a:solidFill>
                <a:effectLst/>
                <a:latin typeface="Arial" panose="020B0604020202020204" pitchFamily="34" charset="0"/>
                <a:ea typeface="Times New Roman" panose="02020603050405020304" pitchFamily="18" charset="0"/>
                <a:cs typeface="Arial" panose="020B0604020202020204" pitchFamily="34" charset="0"/>
              </a:rPr>
              <a:t>B. Analysis stage</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000" b="1" u="sng" dirty="0">
                <a:solidFill>
                  <a:srgbClr val="0070C0"/>
                </a:solidFill>
                <a:effectLst/>
                <a:latin typeface="Arial" panose="020B0604020202020204" pitchFamily="34" charset="0"/>
                <a:ea typeface="Calibri" panose="020F0502020204030204" pitchFamily="34" charset="0"/>
                <a:cs typeface="Arial" panose="020B0604020202020204" pitchFamily="34" charset="0"/>
              </a:rPr>
              <a:t>5.5 Correlations between Sales to Time Frame</a:t>
            </a:r>
            <a:endParaRPr lang="en-US" sz="2000" u="sng"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50000"/>
              </a:lnSpc>
              <a:spcBef>
                <a:spcPts val="0"/>
              </a:spcBef>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Sales and Time Frame (-0.010859): Extremely weak negative correlation. This suggests that the time frame has virtually no impact on sales. In essence, your data shows that the time frame doesn't significantly affect sales..</a:t>
            </a:r>
            <a:r>
              <a:rPr lang="en-US" sz="2000" dirty="0">
                <a:solidFill>
                  <a:srgbClr val="282523"/>
                </a:solidFill>
                <a:effectLst/>
                <a:highlight>
                  <a:srgbClr val="F8F4F2"/>
                </a:highligh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200732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0AE10C-20A2-BE86-C10A-F91C75044241}"/>
              </a:ext>
            </a:extLst>
          </p:cNvPr>
          <p:cNvSpPr>
            <a:spLocks noGrp="1"/>
          </p:cNvSpPr>
          <p:nvPr>
            <p:ph type="title"/>
          </p:nvPr>
        </p:nvSpPr>
        <p:spPr>
          <a:xfrm>
            <a:off x="838200" y="365125"/>
            <a:ext cx="10515600" cy="1086485"/>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xmlns="" id="{E4C3B980-D7A0-B863-6EBF-1B47A713EDAF}"/>
              </a:ext>
            </a:extLst>
          </p:cNvPr>
          <p:cNvSpPr>
            <a:spLocks noGrp="1"/>
          </p:cNvSpPr>
          <p:nvPr>
            <p:ph idx="1"/>
          </p:nvPr>
        </p:nvSpPr>
        <p:spPr>
          <a:xfrm>
            <a:off x="480060" y="1531620"/>
            <a:ext cx="10873740" cy="4645343"/>
          </a:xfrm>
        </p:spPr>
        <p:txBody>
          <a:bodyPr>
            <a:normAutofit/>
          </a:bodyPr>
          <a:lstStyle/>
          <a:p>
            <a:pPr marL="0" indent="0">
              <a:buNone/>
            </a:pPr>
            <a:r>
              <a:rPr lang="en-US" sz="2400" b="1" dirty="0">
                <a:latin typeface="Arial" panose="020B0604020202020204" pitchFamily="34" charset="0"/>
                <a:cs typeface="Arial" panose="020B0604020202020204" pitchFamily="34" charset="0"/>
              </a:rPr>
              <a:t>A. What are the forecasts for both Sales and Profit in the coming three years? </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101D4031-69F6-1935-261F-A6CBBED24369}"/>
              </a:ext>
            </a:extLst>
          </p:cNvPr>
          <p:cNvPicPr>
            <a:picLocks noChangeAspect="1"/>
          </p:cNvPicPr>
          <p:nvPr/>
        </p:nvPicPr>
        <p:blipFill rotWithShape="1">
          <a:blip r:embed="rId2"/>
          <a:srcRect l="19125" t="27702" r="20218" b="13494"/>
          <a:stretch/>
        </p:blipFill>
        <p:spPr bwMode="auto">
          <a:xfrm>
            <a:off x="337184" y="2251710"/>
            <a:ext cx="11374755" cy="39252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1777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xmlns=""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4" name="Picture 3">
            <a:extLst>
              <a:ext uri="{FF2B5EF4-FFF2-40B4-BE49-F238E27FC236}">
                <a16:creationId xmlns:a16="http://schemas.microsoft.com/office/drawing/2014/main" xmlns="" id="{E4D7E1C2-67DE-8388-4D1E-77A35C423B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8990" t="28187" r="20765" b="11550"/>
          <a:stretch/>
        </p:blipFill>
        <p:spPr bwMode="auto">
          <a:xfrm>
            <a:off x="644842" y="1995963"/>
            <a:ext cx="10842308" cy="4168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683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13F58-1EBD-6B51-189F-103E2C922390}"/>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xmlns="" id="{2C2144D1-7568-AF97-2F04-1DDFC310DB25}"/>
              </a:ext>
            </a:extLst>
          </p:cNvPr>
          <p:cNvSpPr>
            <a:spLocks noGrp="1"/>
          </p:cNvSpPr>
          <p:nvPr>
            <p:ph idx="1"/>
          </p:nvPr>
        </p:nvSpPr>
        <p:spPr>
          <a:xfrm>
            <a:off x="514350" y="1451610"/>
            <a:ext cx="11315700" cy="4725353"/>
          </a:xfrm>
        </p:spPr>
        <p:txBody>
          <a:bodyPr/>
          <a:lstStyle/>
          <a:p>
            <a:pPr marL="0" indent="0">
              <a:buNone/>
            </a:pPr>
            <a:r>
              <a:rPr lang="en-US" sz="2000" b="1" dirty="0">
                <a:effectLst/>
                <a:latin typeface="Arial" panose="020B0604020202020204" pitchFamily="34" charset="0"/>
                <a:ea typeface="Calibri" panose="020F0502020204030204" pitchFamily="34" charset="0"/>
                <a:cs typeface="Arial" panose="020B0604020202020204" pitchFamily="34" charset="0"/>
              </a:rPr>
              <a:t>B. What are the forecast for sales &amp; Profit for Regions in the Coming three years?</a:t>
            </a:r>
          </a:p>
          <a:p>
            <a:endParaRPr lang="en-US" dirty="0"/>
          </a:p>
        </p:txBody>
      </p:sp>
      <p:pic>
        <p:nvPicPr>
          <p:cNvPr id="5" name="Picture 4">
            <a:extLst>
              <a:ext uri="{FF2B5EF4-FFF2-40B4-BE49-F238E27FC236}">
                <a16:creationId xmlns:a16="http://schemas.microsoft.com/office/drawing/2014/main" xmlns="" id="{D89AD7DC-CB71-2FAF-3A41-263654B9507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0082" t="27944" r="21721" b="9849"/>
          <a:stretch/>
        </p:blipFill>
        <p:spPr bwMode="auto">
          <a:xfrm>
            <a:off x="361950" y="2142490"/>
            <a:ext cx="11113770" cy="41229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8198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xmlns=""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09C9A46A-40E4-1DEB-C178-E9E5A54EA1DE}"/>
              </a:ext>
            </a:extLst>
          </p:cNvPr>
          <p:cNvPicPr>
            <a:picLocks noChangeAspect="1"/>
          </p:cNvPicPr>
          <p:nvPr/>
        </p:nvPicPr>
        <p:blipFill rotWithShape="1">
          <a:blip r:embed="rId2">
            <a:extLst>
              <a:ext uri="{28A0092B-C50C-407E-A947-70E740481C1C}">
                <a14:useLocalDpi xmlns:a14="http://schemas.microsoft.com/office/drawing/2010/main" val="0"/>
              </a:ext>
            </a:extLst>
          </a:blip>
          <a:srcRect l="10929" t="28187" r="7104" b="13251"/>
          <a:stretch/>
        </p:blipFill>
        <p:spPr bwMode="auto">
          <a:xfrm>
            <a:off x="142874" y="2583179"/>
            <a:ext cx="11778616" cy="3593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3519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B178E-B2A1-A38C-C356-AAAA6916E52C}"/>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sp>
        <p:nvSpPr>
          <p:cNvPr id="3" name="Content Placeholder 2">
            <a:extLst>
              <a:ext uri="{FF2B5EF4-FFF2-40B4-BE49-F238E27FC236}">
                <a16:creationId xmlns:a16="http://schemas.microsoft.com/office/drawing/2014/main" xmlns="" id="{08A0381E-6FEA-490A-8D92-3C6018D01E29}"/>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C. What are the forecast for sales &amp; Profit for States in the Coming three years?</a:t>
            </a:r>
          </a:p>
          <a:p>
            <a:pPr marL="0" indent="0">
              <a:buNone/>
            </a:pPr>
            <a:endParaRPr lang="en-US"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F10E9F4C-24F7-C9FA-6BC5-1B6F2ACB2D5A}"/>
              </a:ext>
            </a:extLst>
          </p:cNvPr>
          <p:cNvPicPr>
            <a:picLocks noChangeAspect="1"/>
          </p:cNvPicPr>
          <p:nvPr/>
        </p:nvPicPr>
        <p:blipFill rotWithShape="1">
          <a:blip r:embed="rId2"/>
          <a:srcRect l="10247" t="30374" r="6967" b="9121"/>
          <a:stretch/>
        </p:blipFill>
        <p:spPr bwMode="auto">
          <a:xfrm>
            <a:off x="470852" y="2571750"/>
            <a:ext cx="11222038" cy="3740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557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Deliverables</a:t>
            </a:r>
          </a:p>
        </p:txBody>
      </p:sp>
      <p:graphicFrame>
        <p:nvGraphicFramePr>
          <p:cNvPr id="5" name="Content Placeholder 2">
            <a:extLst>
              <a:ext uri="{FF2B5EF4-FFF2-40B4-BE49-F238E27FC236}">
                <a16:creationId xmlns:a16="http://schemas.microsoft.com/office/drawing/2014/main" xmlns="" id="{496C81D8-2EB5-ACF8-B671-5E6F2115396E}"/>
              </a:ext>
            </a:extLst>
          </p:cNvPr>
          <p:cNvGraphicFramePr>
            <a:graphicFrameLocks noGrp="1"/>
          </p:cNvGraphicFramePr>
          <p:nvPr>
            <p:ph idx="1"/>
            <p:extLst>
              <p:ext uri="{D42A27DB-BD31-4B8C-83A1-F6EECF244321}">
                <p14:modId xmlns:p14="http://schemas.microsoft.com/office/powerpoint/2010/main" val="30253662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573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D. What are the forecast for sales for 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7" name="Picture 6">
            <a:extLst>
              <a:ext uri="{FF2B5EF4-FFF2-40B4-BE49-F238E27FC236}">
                <a16:creationId xmlns:a16="http://schemas.microsoft.com/office/drawing/2014/main" xmlns="" id="{A075184C-DEDC-10EE-F564-B269B17C1D86}"/>
              </a:ext>
            </a:extLst>
          </p:cNvPr>
          <p:cNvPicPr>
            <a:picLocks noChangeAspect="1"/>
          </p:cNvPicPr>
          <p:nvPr/>
        </p:nvPicPr>
        <p:blipFill rotWithShape="1">
          <a:blip r:embed="rId2">
            <a:extLst>
              <a:ext uri="{28A0092B-C50C-407E-A947-70E740481C1C}">
                <a14:useLocalDpi xmlns:a14="http://schemas.microsoft.com/office/drawing/2010/main" val="0"/>
              </a:ext>
            </a:extLst>
          </a:blip>
          <a:srcRect l="14344" t="27944" r="11475" b="11550"/>
          <a:stretch/>
        </p:blipFill>
        <p:spPr bwMode="auto">
          <a:xfrm>
            <a:off x="307022" y="2571750"/>
            <a:ext cx="11317288" cy="3442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6848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C2263D-9548-0C69-E31D-FBDD4491E4C5}"/>
              </a:ext>
            </a:extLst>
          </p:cNvPr>
          <p:cNvSpPr>
            <a:spLocks noGrp="1"/>
          </p:cNvSpPr>
          <p:nvPr>
            <p:ph idx="1"/>
          </p:nvPr>
        </p:nvSpPr>
        <p:spPr/>
        <p:txBody>
          <a:bodyPr>
            <a:normAutofit/>
          </a:bodyPr>
          <a:lstStyle/>
          <a:p>
            <a:pPr marL="0" indent="0">
              <a:buNone/>
            </a:pPr>
            <a:r>
              <a:rPr lang="en-US" sz="2400" b="1" dirty="0">
                <a:latin typeface="Arial" panose="020B0604020202020204" pitchFamily="34" charset="0"/>
                <a:cs typeface="Arial" panose="020B0604020202020204" pitchFamily="34" charset="0"/>
              </a:rPr>
              <a:t>E. What are the forecast for sales for Sub_Categories in the Coming three years?</a:t>
            </a:r>
          </a:p>
          <a:p>
            <a:pPr marL="0" indent="0">
              <a:buNone/>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0061F389-1CA7-7327-9748-90404B292E5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3 Forecasting Questions Phase</a:t>
            </a:r>
          </a:p>
        </p:txBody>
      </p:sp>
      <p:pic>
        <p:nvPicPr>
          <p:cNvPr id="2" name="Picture 1">
            <a:extLst>
              <a:ext uri="{FF2B5EF4-FFF2-40B4-BE49-F238E27FC236}">
                <a16:creationId xmlns:a16="http://schemas.microsoft.com/office/drawing/2014/main" xmlns="" id="{8AC3ED79-B26F-0D24-8278-4C1D898165E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5574" t="32075" r="11474" b="12766"/>
          <a:stretch/>
        </p:blipFill>
        <p:spPr bwMode="auto">
          <a:xfrm>
            <a:off x="656590" y="2616200"/>
            <a:ext cx="11150600" cy="3876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9166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EC22C-0E46-23FC-AB30-C15BAE1E78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5" name="Content Placeholder 4" descr="A screenshot of a computer screen&#10;&#10;Description automatically generated">
            <a:extLst>
              <a:ext uri="{FF2B5EF4-FFF2-40B4-BE49-F238E27FC236}">
                <a16:creationId xmlns:a16="http://schemas.microsoft.com/office/drawing/2014/main" xmlns="" id="{AADB10AC-E288-E8BE-E3FB-D2EB0F1D6FF4}"/>
              </a:ext>
            </a:extLst>
          </p:cNvPr>
          <p:cNvPicPr>
            <a:picLocks noGrp="1" noChangeAspect="1"/>
          </p:cNvPicPr>
          <p:nvPr>
            <p:ph sz="half" idx="1"/>
          </p:nvPr>
        </p:nvPicPr>
        <p:blipFill>
          <a:blip r:embed="rId2"/>
          <a:stretch>
            <a:fillRect/>
          </a:stretch>
        </p:blipFill>
        <p:spPr>
          <a:xfrm>
            <a:off x="1132779" y="1825625"/>
            <a:ext cx="4592441" cy="4351338"/>
          </a:xfrm>
          <a:noFill/>
        </p:spPr>
      </p:pic>
      <p:pic>
        <p:nvPicPr>
          <p:cNvPr id="7" name="Content Placeholder 6">
            <a:extLst>
              <a:ext uri="{FF2B5EF4-FFF2-40B4-BE49-F238E27FC236}">
                <a16:creationId xmlns:a16="http://schemas.microsoft.com/office/drawing/2014/main" xmlns="" id="{E91A926D-9001-EE52-DE39-F85145DF7E43}"/>
              </a:ext>
            </a:extLst>
          </p:cNvPr>
          <p:cNvPicPr>
            <a:picLocks noGrp="1" noChangeAspect="1"/>
          </p:cNvPicPr>
          <p:nvPr>
            <p:ph sz="half" idx="2"/>
          </p:nvPr>
        </p:nvPicPr>
        <p:blipFill>
          <a:blip r:embed="rId3"/>
          <a:stretch>
            <a:fillRect/>
          </a:stretch>
        </p:blipFill>
        <p:spPr>
          <a:xfrm>
            <a:off x="6423439" y="1825625"/>
            <a:ext cx="4679122" cy="4351338"/>
          </a:xfrm>
        </p:spPr>
      </p:pic>
    </p:spTree>
    <p:extLst>
      <p:ext uri="{BB962C8B-B14F-4D97-AF65-F5344CB8AC3E}">
        <p14:creationId xmlns:p14="http://schemas.microsoft.com/office/powerpoint/2010/main" val="1920564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EC22C-0E46-23FC-AB30-C15BAE1E7868}"/>
              </a:ext>
            </a:extLst>
          </p:cNvPr>
          <p:cNvSpPr>
            <a:spLocks noGrp="1"/>
          </p:cNvSpPr>
          <p:nvPr>
            <p:ph type="title"/>
          </p:nvPr>
        </p:nvSpPr>
        <p:spPr/>
        <p:txBody>
          <a:bodyPr vert="horz" lIns="91440" tIns="45720" rIns="91440" bIns="45720" rtlCol="0" anchor="ctr">
            <a:normAutofit/>
          </a:bodyPr>
          <a:lstStyle/>
          <a:p>
            <a:pPr marL="571500" indent="-571500" algn="ctr">
              <a:buFont typeface="Wingdings" panose="05000000000000000000" pitchFamily="2" charset="2"/>
              <a:buChar char="q"/>
            </a:pPr>
            <a:r>
              <a:rPr lang="en-US" sz="3600" b="1" dirty="0">
                <a:solidFill>
                  <a:schemeClr val="accent1"/>
                </a:solidFill>
                <a:latin typeface="Arial" panose="020B0604020202020204" pitchFamily="34" charset="0"/>
                <a:cs typeface="Arial" panose="020B0604020202020204" pitchFamily="34" charset="0"/>
              </a:rPr>
              <a:t>Phase 4: Data Visualization </a:t>
            </a:r>
          </a:p>
        </p:txBody>
      </p:sp>
      <p:pic>
        <p:nvPicPr>
          <p:cNvPr id="11" name="Content Placeholder 10">
            <a:extLst>
              <a:ext uri="{FF2B5EF4-FFF2-40B4-BE49-F238E27FC236}">
                <a16:creationId xmlns:a16="http://schemas.microsoft.com/office/drawing/2014/main" xmlns="" id="{C5624E48-4B09-C75B-D2BC-56D843420E5C}"/>
              </a:ext>
            </a:extLst>
          </p:cNvPr>
          <p:cNvPicPr>
            <a:picLocks noGrp="1" noChangeAspect="1"/>
          </p:cNvPicPr>
          <p:nvPr>
            <p:ph idx="1"/>
          </p:nvPr>
        </p:nvPicPr>
        <p:blipFill>
          <a:blip r:embed="rId3"/>
          <a:stretch>
            <a:fillRect/>
          </a:stretch>
        </p:blipFill>
        <p:spPr>
          <a:xfrm>
            <a:off x="1954530" y="1825625"/>
            <a:ext cx="8355330" cy="4351338"/>
          </a:xfrm>
        </p:spPr>
      </p:pic>
    </p:spTree>
    <p:extLst>
      <p:ext uri="{BB962C8B-B14F-4D97-AF65-F5344CB8AC3E}">
        <p14:creationId xmlns:p14="http://schemas.microsoft.com/office/powerpoint/2010/main" val="331960193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9B27785-B924-8722-BCD3-0C81F8211478}"/>
              </a:ext>
            </a:extLst>
          </p:cNvPr>
          <p:cNvSpPr/>
          <p:nvPr/>
        </p:nvSpPr>
        <p:spPr>
          <a:xfrm>
            <a:off x="2686050" y="2505670"/>
            <a:ext cx="6675120" cy="1323439"/>
          </a:xfrm>
          <a:prstGeom prst="rect">
            <a:avLst/>
          </a:prstGeom>
          <a:noFill/>
          <a:scene3d>
            <a:camera prst="orthographicFront"/>
            <a:lightRig rig="threePt" dir="t"/>
          </a:scene3d>
          <a:sp3d>
            <a:bevelT/>
          </a:sp3d>
        </p:spPr>
        <p:txBody>
          <a:bodyPr wrap="square" lIns="91440" tIns="45720" rIns="91440" bIns="45720">
            <a:spAutoFit/>
          </a:bodyPr>
          <a:lstStyle/>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t>
            </a:r>
            <a:r>
              <a:rPr lang="en-US" sz="8000" b="0" cap="none" spc="0" dirty="0">
                <a:ln w="0"/>
                <a:solidFill>
                  <a:srgbClr val="FFC000"/>
                </a:solidFill>
                <a:effectLst>
                  <a:reflection blurRad="6350" stA="53000" endA="300" endPos="35500" dir="5400000" sy="-90000" algn="bl" rotWithShape="0"/>
                </a:effectLst>
              </a:rPr>
              <a:t>an</a:t>
            </a:r>
            <a:r>
              <a:rPr lang="en-US" sz="8000" b="0" cap="none" spc="0" dirty="0">
                <a:ln w="0"/>
                <a:solidFill>
                  <a:schemeClr val="accent6">
                    <a:lumMod val="75000"/>
                  </a:schemeClr>
                </a:solidFill>
                <a:effectLst>
                  <a:reflection blurRad="6350" stA="53000" endA="300" endPos="35500" dir="5400000" sy="-90000" algn="bl" rotWithShape="0"/>
                </a:effectLst>
              </a:rPr>
              <a:t>k</a:t>
            </a: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8000" b="0" cap="none" spc="0" dirty="0">
                <a:ln w="0"/>
                <a:solidFill>
                  <a:schemeClr val="accent6">
                    <a:lumMod val="75000"/>
                  </a:schemeClr>
                </a:solidFill>
                <a:effectLst>
                  <a:reflection blurRad="6350" stA="53000" endA="300" endPos="35500" dir="5400000" sy="-90000" algn="bl" rotWithShape="0"/>
                </a:effectLst>
              </a:rPr>
              <a:t>Y</a:t>
            </a:r>
            <a:r>
              <a:rPr lang="en-US" sz="8000" b="0" cap="none" spc="0" dirty="0">
                <a:ln w="0"/>
                <a:solidFill>
                  <a:srgbClr val="7030A0"/>
                </a:solidFill>
                <a:effectLst>
                  <a:reflection blurRad="6350" stA="53000" endA="300" endPos="35500" dir="5400000" sy="-90000" algn="bl" rotWithShape="0"/>
                </a:effectLst>
              </a:rPr>
              <a:t>ou</a:t>
            </a:r>
          </a:p>
        </p:txBody>
      </p:sp>
    </p:spTree>
    <p:extLst>
      <p:ext uri="{BB962C8B-B14F-4D97-AF65-F5344CB8AC3E}">
        <p14:creationId xmlns:p14="http://schemas.microsoft.com/office/powerpoint/2010/main" val="316348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Benefits</a:t>
            </a:r>
          </a:p>
        </p:txBody>
      </p:sp>
      <p:graphicFrame>
        <p:nvGraphicFramePr>
          <p:cNvPr id="5" name="Content Placeholder 2">
            <a:extLst>
              <a:ext uri="{FF2B5EF4-FFF2-40B4-BE49-F238E27FC236}">
                <a16:creationId xmlns:a16="http://schemas.microsoft.com/office/drawing/2014/main" xmlns="" id="{496C81D8-2EB5-ACF8-B671-5E6F2115396E}"/>
              </a:ext>
            </a:extLst>
          </p:cNvPr>
          <p:cNvGraphicFramePr>
            <a:graphicFrameLocks noGrp="1"/>
          </p:cNvGraphicFramePr>
          <p:nvPr>
            <p:ph idx="1"/>
            <p:extLst>
              <p:ext uri="{D42A27DB-BD31-4B8C-83A1-F6EECF244321}">
                <p14:modId xmlns:p14="http://schemas.microsoft.com/office/powerpoint/2010/main" val="2419594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3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151D9-CB6F-1C94-8311-214AB52056C2}"/>
              </a:ext>
            </a:extLst>
          </p:cNvPr>
          <p:cNvSpPr>
            <a:spLocks noGrp="1"/>
          </p:cNvSpPr>
          <p:nvPr>
            <p:ph type="title"/>
          </p:nvPr>
        </p:nvSpPr>
        <p:spPr>
          <a:xfrm>
            <a:off x="838200" y="365125"/>
            <a:ext cx="10515600" cy="1325563"/>
          </a:xfrm>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Identify Entities and Attributes</a:t>
            </a:r>
          </a:p>
        </p:txBody>
      </p:sp>
      <p:graphicFrame>
        <p:nvGraphicFramePr>
          <p:cNvPr id="5" name="Content Placeholder 2">
            <a:extLst>
              <a:ext uri="{FF2B5EF4-FFF2-40B4-BE49-F238E27FC236}">
                <a16:creationId xmlns:a16="http://schemas.microsoft.com/office/drawing/2014/main" xmlns="" id="{496C81D8-2EB5-ACF8-B671-5E6F2115396E}"/>
              </a:ext>
            </a:extLst>
          </p:cNvPr>
          <p:cNvGraphicFramePr>
            <a:graphicFrameLocks noGrp="1"/>
          </p:cNvGraphicFramePr>
          <p:nvPr>
            <p:ph idx="1"/>
            <p:extLst>
              <p:ext uri="{D42A27DB-BD31-4B8C-83A1-F6EECF244321}">
                <p14:modId xmlns:p14="http://schemas.microsoft.com/office/powerpoint/2010/main" val="1822985461"/>
              </p:ext>
            </p:extLst>
          </p:nvPr>
        </p:nvGraphicFramePr>
        <p:xfrm>
          <a:off x="480060" y="1825624"/>
          <a:ext cx="11441430" cy="4540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63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94B26-2125-AFA4-DA81-E2E54E014E53}"/>
              </a:ext>
            </a:extLst>
          </p:cNvPr>
          <p:cNvSpPr>
            <a:spLocks noGrp="1"/>
          </p:cNvSpPr>
          <p:nvPr>
            <p:ph type="title"/>
          </p:nvPr>
        </p:nvSpPr>
        <p:spPr/>
        <p:txBody>
          <a:bodyPr vert="horz" lIns="91440" tIns="45720" rIns="91440" bIns="45720" rtlCol="0" anchor="ctr">
            <a:noAutofit/>
          </a:bodyPr>
          <a:lstStyle/>
          <a:p>
            <a:pPr marL="457200" indent="-457200" algn="ctr">
              <a:buFont typeface="Wingdings" panose="05000000000000000000" pitchFamily="2" charset="2"/>
              <a:buChar char="q"/>
            </a:pPr>
            <a:r>
              <a:rPr lang="en-US" sz="3200" b="1" dirty="0">
                <a:solidFill>
                  <a:schemeClr val="accent1"/>
                </a:solidFill>
                <a:latin typeface="Arial" panose="020B0604020202020204" pitchFamily="34" charset="0"/>
                <a:cs typeface="Arial" panose="020B0604020202020204" pitchFamily="34" charset="0"/>
              </a:rPr>
              <a:t>Schema Designs</a:t>
            </a:r>
          </a:p>
        </p:txBody>
      </p:sp>
      <p:sp>
        <p:nvSpPr>
          <p:cNvPr id="3" name="Content Placeholder 2">
            <a:extLst>
              <a:ext uri="{FF2B5EF4-FFF2-40B4-BE49-F238E27FC236}">
                <a16:creationId xmlns:a16="http://schemas.microsoft.com/office/drawing/2014/main" xmlns="" id="{BDBFBFD1-2F4A-8CFB-B641-FFAB9903D966}"/>
              </a:ext>
            </a:extLst>
          </p:cNvPr>
          <p:cNvSpPr>
            <a:spLocks noGrp="1"/>
          </p:cNvSpPr>
          <p:nvPr>
            <p:ph idx="1"/>
          </p:nvPr>
        </p:nvSpPr>
        <p:spPr/>
        <p:txBody>
          <a:bodyPr>
            <a:normAutofit/>
          </a:bodyPr>
          <a:lstStyle/>
          <a:p>
            <a:pPr marL="0" marR="0" indent="0">
              <a:lnSpc>
                <a:spcPct val="150000"/>
              </a:lnSpc>
              <a:spcBef>
                <a:spcPts val="0"/>
              </a:spcBef>
              <a:spcAft>
                <a:spcPts val="0"/>
              </a:spcAft>
              <a:buNone/>
            </a:pPr>
            <a:r>
              <a:rPr lang="en-US" sz="2400" u="sng" dirty="0">
                <a:solidFill>
                  <a:srgbClr val="000000"/>
                </a:solidFill>
                <a:effectLst/>
                <a:highlight>
                  <a:srgbClr val="FFFFFF"/>
                </a:highlight>
                <a:latin typeface="Arial" panose="020B0604020202020204" pitchFamily="34" charset="0"/>
                <a:ea typeface="Times New Roman" panose="02020603050405020304" pitchFamily="18" charset="0"/>
              </a:rPr>
              <a:t>Data will be divided into 4 tables according to pillars of Analysis into </a:t>
            </a:r>
            <a:r>
              <a:rPr lang="en-US" sz="2400" dirty="0">
                <a:solidFill>
                  <a:srgbClr val="000000"/>
                </a:solidFill>
                <a:effectLst/>
                <a:highlight>
                  <a:srgbClr val="FFFFFF"/>
                </a:highlight>
                <a:latin typeface="Arial" panose="020B0604020202020204" pitchFamily="34" charset="0"/>
                <a:ea typeface="Times New Roman" panose="02020603050405020304" pitchFamily="18" charset="0"/>
              </a:rPr>
              <a:t>:</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Sales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Customer table </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Regions Table</a:t>
            </a:r>
          </a:p>
          <a:p>
            <a:pPr marL="457200" marR="0" indent="-457200">
              <a:lnSpc>
                <a:spcPct val="150000"/>
              </a:lnSpc>
              <a:spcBef>
                <a:spcPts val="0"/>
              </a:spcBef>
              <a:spcAft>
                <a:spcPts val="0"/>
              </a:spcAft>
              <a:buFont typeface="+mj-lt"/>
              <a:buAutoNum type="arabicPeriod"/>
            </a:pPr>
            <a:r>
              <a:rPr lang="en-US" sz="2400" dirty="0">
                <a:solidFill>
                  <a:srgbClr val="000000"/>
                </a:solidFill>
                <a:highlight>
                  <a:srgbClr val="FFFFFF"/>
                </a:highlight>
                <a:latin typeface="Arial" panose="020B0604020202020204" pitchFamily="34" charset="0"/>
              </a:rPr>
              <a:t>Products Table</a:t>
            </a:r>
          </a:p>
          <a:p>
            <a:endParaRPr lang="en-US" sz="3600" dirty="0"/>
          </a:p>
        </p:txBody>
      </p:sp>
    </p:spTree>
    <p:extLst>
      <p:ext uri="{BB962C8B-B14F-4D97-AF65-F5344CB8AC3E}">
        <p14:creationId xmlns:p14="http://schemas.microsoft.com/office/powerpoint/2010/main" val="183858815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I" id="{23BA2380-80B7-4996-AEE9-D38A32D2677E}" vid="{52690491-557B-4CB8-8824-8A275122DD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285</TotalTime>
  <Words>2624</Words>
  <Application>Microsoft Office PowerPoint</Application>
  <PresentationFormat>Widescreen</PresentationFormat>
  <Paragraphs>715</Paragraphs>
  <Slides>64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Aptos</vt:lpstr>
      <vt:lpstr>Arial</vt:lpstr>
      <vt:lpstr>Calibri</vt:lpstr>
      <vt:lpstr>Calibri Light</vt:lpstr>
      <vt:lpstr>Courier New</vt:lpstr>
      <vt:lpstr>Symbol</vt:lpstr>
      <vt:lpstr>Times New Roman</vt:lpstr>
      <vt:lpstr>Wingdings</vt:lpstr>
      <vt:lpstr>Office Theme</vt:lpstr>
      <vt:lpstr>DEPI</vt:lpstr>
      <vt:lpstr>PowerPoint Presentation</vt:lpstr>
      <vt:lpstr>PowerPoint Presentation</vt:lpstr>
      <vt:lpstr>Phase 1:Build Data Model, Data Cleaning and  Preprocessing</vt:lpstr>
      <vt:lpstr>Problem Definition &amp; Objective</vt:lpstr>
      <vt:lpstr>Scope of analysis</vt:lpstr>
      <vt:lpstr>Deliverables</vt:lpstr>
      <vt:lpstr>Benefits</vt:lpstr>
      <vt:lpstr>Identify Entities and Attributes</vt:lpstr>
      <vt:lpstr>Schema Designs</vt:lpstr>
      <vt:lpstr>Data Model &amp; Relationship Establishment</vt:lpstr>
      <vt:lpstr>A. Python-Based Cleaning and Preprocessing (pandas)</vt:lpstr>
      <vt:lpstr>A. Python-Based Cleaning and Preprocessing (pandas)</vt:lpstr>
      <vt:lpstr>PowerPoint Presentation</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A. Python-Based Cleaning and Preprocessing (pandas)</vt:lpstr>
      <vt:lpstr>B. SQL –Based Cleaning</vt:lpstr>
      <vt:lpstr>B. SQL –Based Cleaning</vt:lpstr>
      <vt:lpstr>B. SQL –Based Cleaning</vt:lpstr>
      <vt:lpstr>B. SQL –Based Cleaning</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2 Analysis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3 Forecasting Questions Phase</vt:lpstr>
      <vt:lpstr>Phase 4: Data Visualization </vt:lpstr>
      <vt:lpstr>Phase 4: Data Visualization </vt:lpstr>
      <vt:lpstr>PowerPoint Presentation</vt:lpstr>
    </vt:vector>
  </TitlesOfParts>
  <Company>SACC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dc:creator>
  <cp:lastModifiedBy>Maher</cp:lastModifiedBy>
  <cp:revision>70</cp:revision>
  <dcterms:created xsi:type="dcterms:W3CDTF">2024-10-17T19:01:00Z</dcterms:created>
  <dcterms:modified xsi:type="dcterms:W3CDTF">2024-10-18T12:21:18Z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f783dd-f5fe-4e6c-8816-198fd9c95f56_Enabled">
    <vt:lpwstr>true</vt:lpwstr>
  </property>
  <property fmtid="{D5CDD505-2E9C-101B-9397-08002B2CF9AE}" pid="3" name="MSIP_Label_04f783dd-f5fe-4e6c-8816-198fd9c95f56_SetDate">
    <vt:lpwstr>2024-10-17T22:36:35Z</vt:lpwstr>
  </property>
  <property fmtid="{D5CDD505-2E9C-101B-9397-08002B2CF9AE}" pid="4" name="MSIP_Label_04f783dd-f5fe-4e6c-8816-198fd9c95f56_Method">
    <vt:lpwstr>Privileged</vt:lpwstr>
  </property>
  <property fmtid="{D5CDD505-2E9C-101B-9397-08002B2CF9AE}" pid="5" name="MSIP_Label_04f783dd-f5fe-4e6c-8816-198fd9c95f56_Name">
    <vt:lpwstr>English - Non-Corporate</vt:lpwstr>
  </property>
  <property fmtid="{D5CDD505-2E9C-101B-9397-08002B2CF9AE}" pid="6" name="MSIP_Label_04f783dd-f5fe-4e6c-8816-198fd9c95f56_SiteId">
    <vt:lpwstr>484a70d1-caaf-4a03-a477-1cbe688304af</vt:lpwstr>
  </property>
  <property fmtid="{D5CDD505-2E9C-101B-9397-08002B2CF9AE}" pid="7" name="MSIP_Label_04f783dd-f5fe-4e6c-8816-198fd9c95f56_ActionId">
    <vt:lpwstr>18583eb1-0346-421a-95cb-eeb71fe36f48</vt:lpwstr>
  </property>
  <property fmtid="{D5CDD505-2E9C-101B-9397-08002B2CF9AE}" pid="8" name="MSIP_Label_04f783dd-f5fe-4e6c-8816-198fd9c95f56_ContentBits">
    <vt:lpwstr>0</vt:lpwstr>
  </property>
</Properties>
</file>